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3" r:id="rId4"/>
    <p:sldId id="259" r:id="rId5"/>
    <p:sldId id="268" r:id="rId6"/>
    <p:sldId id="272" r:id="rId7"/>
    <p:sldId id="271" r:id="rId8"/>
    <p:sldId id="273" r:id="rId9"/>
    <p:sldId id="266" r:id="rId10"/>
    <p:sldId id="270" r:id="rId11"/>
    <p:sldId id="265" r:id="rId12"/>
    <p:sldId id="269" r:id="rId13"/>
    <p:sldId id="260" r:id="rId14"/>
    <p:sldId id="275" r:id="rId15"/>
    <p:sldId id="274" r:id="rId16"/>
    <p:sldId id="276" r:id="rId17"/>
    <p:sldId id="261" r:id="rId1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E3D"/>
    <a:srgbClr val="E3E3E4"/>
    <a:srgbClr val="BCBDBF"/>
    <a:srgbClr val="363368"/>
    <a:srgbClr val="4D5B2E"/>
    <a:srgbClr val="ABA9BF"/>
    <a:srgbClr val="171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6" autoAdjust="0"/>
    <p:restoredTop sz="94661"/>
  </p:normalViewPr>
  <p:slideViewPr>
    <p:cSldViewPr snapToGrid="0" snapToObjects="1">
      <p:cViewPr varScale="1">
        <p:scale>
          <a:sx n="23" d="100"/>
          <a:sy n="23" d="100"/>
        </p:scale>
        <p:origin x="225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CBDB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8D7ADB-737F-4630-8973-49369DE6511F}"/>
              </a:ext>
            </a:extLst>
          </p:cNvPr>
          <p:cNvSpPr/>
          <p:nvPr userDrawn="1"/>
        </p:nvSpPr>
        <p:spPr>
          <a:xfrm>
            <a:off x="8629095" y="5885895"/>
            <a:ext cx="3240350" cy="68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CD35FC-CA61-4BB1-868D-2D4C9125BAFB}"/>
              </a:ext>
            </a:extLst>
          </p:cNvPr>
          <p:cNvPicPr>
            <a:picLocks noChangeAspect="1"/>
          </p:cNvPicPr>
          <p:nvPr userDrawn="1"/>
        </p:nvPicPr>
        <p:blipFill rotWithShape="1">
          <a:blip r:embed="rId2"/>
          <a:srcRect l="19192" t="19146"/>
          <a:stretch/>
        </p:blipFill>
        <p:spPr>
          <a:xfrm>
            <a:off x="0" y="0"/>
            <a:ext cx="6096000" cy="6055379"/>
          </a:xfrm>
          <a:prstGeom prst="rect">
            <a:avLst/>
          </a:prstGeom>
        </p:spPr>
      </p:pic>
      <p:sp>
        <p:nvSpPr>
          <p:cNvPr id="2" name="Title 1">
            <a:extLst>
              <a:ext uri="{FF2B5EF4-FFF2-40B4-BE49-F238E27FC236}">
                <a16:creationId xmlns:a16="http://schemas.microsoft.com/office/drawing/2014/main" id="{21776C7F-3FFD-7F4E-A4FD-A177A76550C3}"/>
              </a:ext>
            </a:extLst>
          </p:cNvPr>
          <p:cNvSpPr>
            <a:spLocks noGrp="1"/>
          </p:cNvSpPr>
          <p:nvPr>
            <p:ph type="ctrTitle"/>
          </p:nvPr>
        </p:nvSpPr>
        <p:spPr>
          <a:xfrm>
            <a:off x="6259285" y="1137794"/>
            <a:ext cx="5464630" cy="1727672"/>
          </a:xfrm>
          <a:prstGeom prst="rect">
            <a:avLst/>
          </a:prstGeom>
        </p:spPr>
        <p:txBody>
          <a:bodyPr anchor="ctr" anchorCtr="0"/>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558A2E7F-0D51-EA47-A7BC-12C69AA560C3}"/>
              </a:ext>
            </a:extLst>
          </p:cNvPr>
          <p:cNvSpPr>
            <a:spLocks noGrp="1"/>
          </p:cNvSpPr>
          <p:nvPr>
            <p:ph type="subTitle" idx="1"/>
          </p:nvPr>
        </p:nvSpPr>
        <p:spPr>
          <a:xfrm>
            <a:off x="6269469" y="3025094"/>
            <a:ext cx="5464630" cy="124210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3">
            <a:extLst>
              <a:ext uri="{FF2B5EF4-FFF2-40B4-BE49-F238E27FC236}">
                <a16:creationId xmlns:a16="http://schemas.microsoft.com/office/drawing/2014/main" id="{5BC91296-4A11-4B3E-A738-A35078444D38}"/>
              </a:ext>
            </a:extLst>
          </p:cNvPr>
          <p:cNvGrpSpPr/>
          <p:nvPr userDrawn="1"/>
        </p:nvGrpSpPr>
        <p:grpSpPr>
          <a:xfrm>
            <a:off x="671510" y="1292877"/>
            <a:ext cx="4409885" cy="1432568"/>
            <a:chOff x="671510" y="1292877"/>
            <a:chExt cx="4409885" cy="1432568"/>
          </a:xfrm>
        </p:grpSpPr>
        <p:sp>
          <p:nvSpPr>
            <p:cNvPr id="13" name="TextBox 12">
              <a:extLst>
                <a:ext uri="{FF2B5EF4-FFF2-40B4-BE49-F238E27FC236}">
                  <a16:creationId xmlns:a16="http://schemas.microsoft.com/office/drawing/2014/main" id="{6BB25C68-F9D8-41A4-9F1A-6399361DFD1F}"/>
                </a:ext>
              </a:extLst>
            </p:cNvPr>
            <p:cNvSpPr txBox="1"/>
            <p:nvPr userDrawn="1"/>
          </p:nvSpPr>
          <p:spPr>
            <a:xfrm>
              <a:off x="671510" y="1292877"/>
              <a:ext cx="1228807" cy="426086"/>
            </a:xfrm>
            <a:prstGeom prst="rect">
              <a:avLst/>
            </a:prstGeom>
            <a:noFill/>
          </p:spPr>
          <p:txBody>
            <a:bodyPr wrap="none" rtlCol="0">
              <a:spAutoFit/>
            </a:bodyPr>
            <a:lstStyle/>
            <a:p>
              <a:r>
                <a:rPr lang="en-US" dirty="0"/>
                <a:t>Presented by</a:t>
              </a:r>
            </a:p>
          </p:txBody>
        </p:sp>
        <p:pic>
          <p:nvPicPr>
            <p:cNvPr id="9" name="Picture 8" descr="A picture containing drawing, plate, clock&#10;&#10;Description automatically generated">
              <a:extLst>
                <a:ext uri="{FF2B5EF4-FFF2-40B4-BE49-F238E27FC236}">
                  <a16:creationId xmlns:a16="http://schemas.microsoft.com/office/drawing/2014/main" id="{FF692A64-A235-42E0-AB47-C97D6F150C6F}"/>
                </a:ext>
              </a:extLst>
            </p:cNvPr>
            <p:cNvPicPr>
              <a:picLocks noChangeAspect="1"/>
            </p:cNvPicPr>
            <p:nvPr userDrawn="1"/>
          </p:nvPicPr>
          <p:blipFill>
            <a:blip r:embed="rId3"/>
            <a:stretch>
              <a:fillRect/>
            </a:stretch>
          </p:blipFill>
          <p:spPr>
            <a:xfrm>
              <a:off x="757492" y="1718963"/>
              <a:ext cx="4323903" cy="1006482"/>
            </a:xfrm>
            <a:prstGeom prst="rect">
              <a:avLst/>
            </a:prstGeom>
          </p:spPr>
        </p:pic>
      </p:grpSp>
    </p:spTree>
    <p:extLst>
      <p:ext uri="{BB962C8B-B14F-4D97-AF65-F5344CB8AC3E}">
        <p14:creationId xmlns:p14="http://schemas.microsoft.com/office/powerpoint/2010/main" val="232216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71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97D6-1B34-5849-9E61-3F39D1E4FB5F}"/>
              </a:ext>
            </a:extLst>
          </p:cNvPr>
          <p:cNvSpPr>
            <a:spLocks noGrp="1"/>
          </p:cNvSpPr>
          <p:nvPr>
            <p:ph type="title"/>
          </p:nvPr>
        </p:nvSpPr>
        <p:spPr>
          <a:xfrm>
            <a:off x="839788" y="783770"/>
            <a:ext cx="3932237" cy="1273629"/>
          </a:xfrm>
          <a:prstGeom prst="rect">
            <a:avLst/>
          </a:prstGeo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72A47E-B0D1-2F4D-A337-B64AC01C37EB}"/>
              </a:ext>
            </a:extLst>
          </p:cNvPr>
          <p:cNvSpPr>
            <a:spLocks noGrp="1"/>
          </p:cNvSpPr>
          <p:nvPr>
            <p:ph idx="1"/>
          </p:nvPr>
        </p:nvSpPr>
        <p:spPr>
          <a:xfrm>
            <a:off x="5183188" y="783771"/>
            <a:ext cx="6172200" cy="50772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DFDDFF-4F24-1242-90C3-EEFDB19EEF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28090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2510-2DB8-2045-A601-FFCF5625A4D0}"/>
              </a:ext>
            </a:extLst>
          </p:cNvPr>
          <p:cNvSpPr>
            <a:spLocks noGrp="1"/>
          </p:cNvSpPr>
          <p:nvPr>
            <p:ph type="title"/>
          </p:nvPr>
        </p:nvSpPr>
        <p:spPr>
          <a:xfrm>
            <a:off x="839788" y="457200"/>
            <a:ext cx="3932237" cy="1600200"/>
          </a:xfrm>
          <a:prstGeom prst="rect">
            <a:avLst/>
          </a:prstGeo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38E2D71-DE9A-7741-AA1E-96ABED98A33D}"/>
              </a:ext>
            </a:extLst>
          </p:cNvPr>
          <p:cNvSpPr>
            <a:spLocks noGrp="1"/>
          </p:cNvSpPr>
          <p:nvPr>
            <p:ph type="pic" idx="1"/>
          </p:nvPr>
        </p:nvSpPr>
        <p:spPr>
          <a:xfrm>
            <a:off x="5183188" y="457201"/>
            <a:ext cx="6172200" cy="540385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a:extLst>
              <a:ext uri="{FF2B5EF4-FFF2-40B4-BE49-F238E27FC236}">
                <a16:creationId xmlns:a16="http://schemas.microsoft.com/office/drawing/2014/main" id="{9271D278-B788-D645-A525-6B3E6AAAF2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8184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BCBDB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69FCA-E25D-4238-8DBE-A2D6273C1200}"/>
              </a:ext>
            </a:extLst>
          </p:cNvPr>
          <p:cNvPicPr>
            <a:picLocks noChangeAspect="1"/>
          </p:cNvPicPr>
          <p:nvPr userDrawn="1"/>
        </p:nvPicPr>
        <p:blipFill rotWithShape="1">
          <a:blip r:embed="rId2"/>
          <a:srcRect t="19988" r="13839"/>
          <a:stretch/>
        </p:blipFill>
        <p:spPr>
          <a:xfrm>
            <a:off x="5898049" y="-1"/>
            <a:ext cx="6302829" cy="5853019"/>
          </a:xfrm>
          <a:prstGeom prst="rect">
            <a:avLst/>
          </a:prstGeom>
        </p:spPr>
      </p:pic>
      <p:sp>
        <p:nvSpPr>
          <p:cNvPr id="2" name="Title 1">
            <a:extLst>
              <a:ext uri="{FF2B5EF4-FFF2-40B4-BE49-F238E27FC236}">
                <a16:creationId xmlns:a16="http://schemas.microsoft.com/office/drawing/2014/main" id="{21776C7F-3FFD-7F4E-A4FD-A177A76550C3}"/>
              </a:ext>
            </a:extLst>
          </p:cNvPr>
          <p:cNvSpPr>
            <a:spLocks noGrp="1"/>
          </p:cNvSpPr>
          <p:nvPr>
            <p:ph type="ctrTitle"/>
          </p:nvPr>
        </p:nvSpPr>
        <p:spPr>
          <a:xfrm>
            <a:off x="537480" y="1036092"/>
            <a:ext cx="5079549" cy="2697708"/>
          </a:xfrm>
          <a:prstGeom prst="rect">
            <a:avLst/>
          </a:prstGeom>
        </p:spPr>
        <p:txBody>
          <a:bodyPr anchor="ctr" anchorCtr="0"/>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558A2E7F-0D51-EA47-A7BC-12C69AA560C3}"/>
              </a:ext>
            </a:extLst>
          </p:cNvPr>
          <p:cNvSpPr>
            <a:spLocks noGrp="1"/>
          </p:cNvSpPr>
          <p:nvPr>
            <p:ph type="subTitle" idx="1"/>
          </p:nvPr>
        </p:nvSpPr>
        <p:spPr>
          <a:xfrm>
            <a:off x="537480" y="3931795"/>
            <a:ext cx="5079549" cy="124210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52F5B012-095D-466D-AFEC-293E53A5E6B9}"/>
              </a:ext>
            </a:extLst>
          </p:cNvPr>
          <p:cNvSpPr txBox="1"/>
          <p:nvPr userDrawn="1"/>
        </p:nvSpPr>
        <p:spPr>
          <a:xfrm flipH="1">
            <a:off x="6585857" y="1391380"/>
            <a:ext cx="4659086" cy="1015663"/>
          </a:xfrm>
          <a:prstGeom prst="rect">
            <a:avLst/>
          </a:prstGeom>
          <a:noFill/>
        </p:spPr>
        <p:txBody>
          <a:bodyPr wrap="square" rtlCol="0">
            <a:spAutoFit/>
          </a:bodyPr>
          <a:lstStyle/>
          <a:p>
            <a:pPr algn="ctr"/>
            <a:r>
              <a:rPr lang="en-US" sz="6000" dirty="0">
                <a:solidFill>
                  <a:schemeClr val="tx1">
                    <a:lumMod val="75000"/>
                    <a:lumOff val="25000"/>
                  </a:schemeClr>
                </a:solidFill>
                <a:latin typeface="+mn-lt"/>
                <a:cs typeface="Aharoni" panose="02010803020104030203" pitchFamily="2" charset="-79"/>
              </a:rPr>
              <a:t>Thank You!</a:t>
            </a:r>
          </a:p>
        </p:txBody>
      </p:sp>
      <p:sp>
        <p:nvSpPr>
          <p:cNvPr id="6" name="Rectangle 5">
            <a:extLst>
              <a:ext uri="{FF2B5EF4-FFF2-40B4-BE49-F238E27FC236}">
                <a16:creationId xmlns:a16="http://schemas.microsoft.com/office/drawing/2014/main" id="{8B899A0C-13E7-44E4-A874-E0AAF07DADDE}"/>
              </a:ext>
            </a:extLst>
          </p:cNvPr>
          <p:cNvSpPr/>
          <p:nvPr userDrawn="1"/>
        </p:nvSpPr>
        <p:spPr>
          <a:xfrm>
            <a:off x="9049463" y="6032089"/>
            <a:ext cx="2840854"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5D44373-65FA-411C-AA35-1B19910ED9CB}"/>
              </a:ext>
            </a:extLst>
          </p:cNvPr>
          <p:cNvGrpSpPr/>
          <p:nvPr userDrawn="1"/>
        </p:nvGrpSpPr>
        <p:grpSpPr>
          <a:xfrm>
            <a:off x="7098943" y="2499227"/>
            <a:ext cx="4409885" cy="1432568"/>
            <a:chOff x="671510" y="1292877"/>
            <a:chExt cx="4409885" cy="1432568"/>
          </a:xfrm>
        </p:grpSpPr>
        <p:sp>
          <p:nvSpPr>
            <p:cNvPr id="11" name="TextBox 10">
              <a:extLst>
                <a:ext uri="{FF2B5EF4-FFF2-40B4-BE49-F238E27FC236}">
                  <a16:creationId xmlns:a16="http://schemas.microsoft.com/office/drawing/2014/main" id="{0CF2645D-5F34-48B8-A7C6-B55DC92E0E4A}"/>
                </a:ext>
              </a:extLst>
            </p:cNvPr>
            <p:cNvSpPr txBox="1"/>
            <p:nvPr userDrawn="1"/>
          </p:nvSpPr>
          <p:spPr>
            <a:xfrm>
              <a:off x="671510" y="1292877"/>
              <a:ext cx="1228807" cy="426086"/>
            </a:xfrm>
            <a:prstGeom prst="rect">
              <a:avLst/>
            </a:prstGeom>
            <a:noFill/>
          </p:spPr>
          <p:txBody>
            <a:bodyPr wrap="none" rtlCol="0">
              <a:spAutoFit/>
            </a:bodyPr>
            <a:lstStyle/>
            <a:p>
              <a:r>
                <a:rPr lang="en-US" dirty="0"/>
                <a:t>Presented by</a:t>
              </a:r>
            </a:p>
          </p:txBody>
        </p:sp>
        <p:pic>
          <p:nvPicPr>
            <p:cNvPr id="14" name="Picture 13" descr="A picture containing drawing, plate, clock&#10;&#10;Description automatically generated">
              <a:extLst>
                <a:ext uri="{FF2B5EF4-FFF2-40B4-BE49-F238E27FC236}">
                  <a16:creationId xmlns:a16="http://schemas.microsoft.com/office/drawing/2014/main" id="{363886A8-446F-4F35-9670-7BB3F073D647}"/>
                </a:ext>
              </a:extLst>
            </p:cNvPr>
            <p:cNvPicPr>
              <a:picLocks noChangeAspect="1"/>
            </p:cNvPicPr>
            <p:nvPr userDrawn="1"/>
          </p:nvPicPr>
          <p:blipFill>
            <a:blip r:embed="rId3"/>
            <a:stretch>
              <a:fillRect/>
            </a:stretch>
          </p:blipFill>
          <p:spPr>
            <a:xfrm>
              <a:off x="757492" y="1718963"/>
              <a:ext cx="4323903" cy="1006482"/>
            </a:xfrm>
            <a:prstGeom prst="rect">
              <a:avLst/>
            </a:prstGeom>
          </p:spPr>
        </p:pic>
      </p:grpSp>
    </p:spTree>
    <p:extLst>
      <p:ext uri="{BB962C8B-B14F-4D97-AF65-F5344CB8AC3E}">
        <p14:creationId xmlns:p14="http://schemas.microsoft.com/office/powerpoint/2010/main" val="358468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ransition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2DABD6E-F921-4517-A869-86B804C75D63}"/>
              </a:ext>
            </a:extLst>
          </p:cNvPr>
          <p:cNvGrpSpPr/>
          <p:nvPr userDrawn="1"/>
        </p:nvGrpSpPr>
        <p:grpSpPr>
          <a:xfrm>
            <a:off x="1" y="381002"/>
            <a:ext cx="10961920" cy="5522648"/>
            <a:chOff x="-3" y="381002"/>
            <a:chExt cx="10961920" cy="5943602"/>
          </a:xfrm>
        </p:grpSpPr>
        <p:sp>
          <p:nvSpPr>
            <p:cNvPr id="10" name="Rectangle: Top Corners Rounded 9">
              <a:extLst>
                <a:ext uri="{FF2B5EF4-FFF2-40B4-BE49-F238E27FC236}">
                  <a16:creationId xmlns:a16="http://schemas.microsoft.com/office/drawing/2014/main" id="{14708BC4-2076-4757-A809-B8344F31AF22}"/>
                </a:ext>
              </a:extLst>
            </p:cNvPr>
            <p:cNvSpPr/>
            <p:nvPr userDrawn="1"/>
          </p:nvSpPr>
          <p:spPr>
            <a:xfrm rot="5400000">
              <a:off x="2509156" y="-2128157"/>
              <a:ext cx="5943602" cy="10961920"/>
            </a:xfrm>
            <a:prstGeom prst="round2SameRect">
              <a:avLst>
                <a:gd name="adj1" fmla="val 50000"/>
                <a:gd name="adj2" fmla="val 0"/>
              </a:avLst>
            </a:prstGeom>
            <a:solidFill>
              <a:srgbClr val="7A9E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8" name="Rectangle: Top Corners Rounded 7">
              <a:extLst>
                <a:ext uri="{FF2B5EF4-FFF2-40B4-BE49-F238E27FC236}">
                  <a16:creationId xmlns:a16="http://schemas.microsoft.com/office/drawing/2014/main" id="{20A33F14-C266-42AF-8F5E-6DC9C9EDF7D7}"/>
                </a:ext>
              </a:extLst>
            </p:cNvPr>
            <p:cNvSpPr/>
            <p:nvPr userDrawn="1"/>
          </p:nvSpPr>
          <p:spPr>
            <a:xfrm rot="5400000">
              <a:off x="2583091" y="-1977373"/>
              <a:ext cx="5458281" cy="10624461"/>
            </a:xfrm>
            <a:prstGeom prst="round2SameRect">
              <a:avLst>
                <a:gd name="adj1" fmla="val 50000"/>
                <a:gd name="adj2" fmla="val 0"/>
              </a:avLst>
            </a:prstGeom>
            <a:solidFill>
              <a:srgbClr val="BCBD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sp>
        <p:nvSpPr>
          <p:cNvPr id="2" name="Title 1">
            <a:extLst>
              <a:ext uri="{FF2B5EF4-FFF2-40B4-BE49-F238E27FC236}">
                <a16:creationId xmlns:a16="http://schemas.microsoft.com/office/drawing/2014/main" id="{8A5FE242-8773-304C-B4FC-1952DE7487D9}"/>
              </a:ext>
            </a:extLst>
          </p:cNvPr>
          <p:cNvSpPr>
            <a:spLocks noGrp="1"/>
          </p:cNvSpPr>
          <p:nvPr>
            <p:ph type="title"/>
          </p:nvPr>
        </p:nvSpPr>
        <p:spPr>
          <a:xfrm>
            <a:off x="850753" y="1159380"/>
            <a:ext cx="7833179" cy="2518463"/>
          </a:xfrm>
          <a:prstGeom prst="rect">
            <a:avLst/>
          </a:prstGeom>
        </p:spPr>
        <p:txBody>
          <a:bodyPr anchor="ctr" anchorCtr="0"/>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653BB5D-CCBE-5642-A382-3098C2178BD9}"/>
              </a:ext>
            </a:extLst>
          </p:cNvPr>
          <p:cNvSpPr>
            <a:spLocks noGrp="1"/>
          </p:cNvSpPr>
          <p:nvPr>
            <p:ph type="body" idx="1"/>
          </p:nvPr>
        </p:nvSpPr>
        <p:spPr>
          <a:xfrm>
            <a:off x="845690" y="3782243"/>
            <a:ext cx="7833179" cy="1500187"/>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0851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2A4858-00C2-4C27-AE78-D683510E35A7}"/>
              </a:ext>
            </a:extLst>
          </p:cNvPr>
          <p:cNvGrpSpPr/>
          <p:nvPr userDrawn="1"/>
        </p:nvGrpSpPr>
        <p:grpSpPr>
          <a:xfrm>
            <a:off x="691243" y="-1"/>
            <a:ext cx="10771415" cy="5780315"/>
            <a:chOff x="691243" y="-1"/>
            <a:chExt cx="10951029" cy="5780315"/>
          </a:xfrm>
        </p:grpSpPr>
        <p:sp>
          <p:nvSpPr>
            <p:cNvPr id="4" name="Rectangle 3">
              <a:extLst>
                <a:ext uri="{FF2B5EF4-FFF2-40B4-BE49-F238E27FC236}">
                  <a16:creationId xmlns:a16="http://schemas.microsoft.com/office/drawing/2014/main" id="{7F12A6D3-1A75-43A6-8F88-CA0A13EA12EB}"/>
                </a:ext>
              </a:extLst>
            </p:cNvPr>
            <p:cNvSpPr/>
            <p:nvPr userDrawn="1"/>
          </p:nvSpPr>
          <p:spPr>
            <a:xfrm>
              <a:off x="691243" y="0"/>
              <a:ext cx="10951029" cy="5780314"/>
            </a:xfrm>
            <a:prstGeom prst="rect">
              <a:avLst/>
            </a:prstGeom>
            <a:solidFill>
              <a:srgbClr val="BCBD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6" name="Rectangle 5">
              <a:extLst>
                <a:ext uri="{FF2B5EF4-FFF2-40B4-BE49-F238E27FC236}">
                  <a16:creationId xmlns:a16="http://schemas.microsoft.com/office/drawing/2014/main" id="{860AC83C-119D-4210-9AEC-17485B76CA6D}"/>
                </a:ext>
              </a:extLst>
            </p:cNvPr>
            <p:cNvSpPr/>
            <p:nvPr userDrawn="1"/>
          </p:nvSpPr>
          <p:spPr>
            <a:xfrm>
              <a:off x="870858" y="-1"/>
              <a:ext cx="10591800" cy="552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sp>
        <p:nvSpPr>
          <p:cNvPr id="2" name="Title 1">
            <a:extLst>
              <a:ext uri="{FF2B5EF4-FFF2-40B4-BE49-F238E27FC236}">
                <a16:creationId xmlns:a16="http://schemas.microsoft.com/office/drawing/2014/main" id="{AF98EFFE-C9F8-614A-B84E-192CBD5B6FCB}"/>
              </a:ext>
            </a:extLst>
          </p:cNvPr>
          <p:cNvSpPr>
            <a:spLocks noGrp="1"/>
          </p:cNvSpPr>
          <p:nvPr>
            <p:ph type="title"/>
          </p:nvPr>
        </p:nvSpPr>
        <p:spPr>
          <a:xfrm>
            <a:off x="968378" y="648154"/>
            <a:ext cx="10190853" cy="1325563"/>
          </a:xfrm>
          <a:prstGeom prst="rect">
            <a:avLst/>
          </a:prstGeo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2D0B3B8F-78F1-F645-8374-2160D698D52B}"/>
              </a:ext>
            </a:extLst>
          </p:cNvPr>
          <p:cNvSpPr>
            <a:spLocks noGrp="1"/>
          </p:cNvSpPr>
          <p:nvPr>
            <p:ph idx="1"/>
          </p:nvPr>
        </p:nvSpPr>
        <p:spPr>
          <a:xfrm>
            <a:off x="968378" y="2111829"/>
            <a:ext cx="10190853" cy="31259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741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EFFE-C9F8-614A-B84E-192CBD5B6FCB}"/>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2D0B3B8F-78F1-F645-8374-2160D698D5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88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021FB45C-696D-4B83-8F8B-528E1AB89A41}"/>
              </a:ext>
            </a:extLst>
          </p:cNvPr>
          <p:cNvSpPr/>
          <p:nvPr userDrawn="1"/>
        </p:nvSpPr>
        <p:spPr>
          <a:xfrm rot="5400000">
            <a:off x="-1000901" y="1383958"/>
            <a:ext cx="6450227" cy="4102441"/>
          </a:xfrm>
          <a:prstGeom prst="round2SameRect">
            <a:avLst>
              <a:gd name="adj1" fmla="val 0"/>
              <a:gd name="adj2" fmla="val 0"/>
            </a:avLst>
          </a:prstGeom>
          <a:solidFill>
            <a:srgbClr val="7A9E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1">
            <a:extLst>
              <a:ext uri="{FF2B5EF4-FFF2-40B4-BE49-F238E27FC236}">
                <a16:creationId xmlns:a16="http://schemas.microsoft.com/office/drawing/2014/main" id="{AF98EFFE-C9F8-614A-B84E-192CBD5B6FCB}"/>
              </a:ext>
            </a:extLst>
          </p:cNvPr>
          <p:cNvSpPr>
            <a:spLocks noGrp="1"/>
          </p:cNvSpPr>
          <p:nvPr>
            <p:ph type="title"/>
          </p:nvPr>
        </p:nvSpPr>
        <p:spPr>
          <a:xfrm>
            <a:off x="543697" y="605481"/>
            <a:ext cx="3361037" cy="5325762"/>
          </a:xfrm>
          <a:prstGeom prst="rect">
            <a:avLst/>
          </a:prstGeo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D0B3B8F-78F1-F645-8374-2160D698D52B}"/>
              </a:ext>
            </a:extLst>
          </p:cNvPr>
          <p:cNvSpPr>
            <a:spLocks noGrp="1"/>
          </p:cNvSpPr>
          <p:nvPr>
            <p:ph idx="1"/>
          </p:nvPr>
        </p:nvSpPr>
        <p:spPr>
          <a:xfrm>
            <a:off x="4646138" y="605481"/>
            <a:ext cx="6707662" cy="53257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9A4042F4-FF4A-4A33-B6AA-A9BFEAB88504}"/>
              </a:ext>
            </a:extLst>
          </p:cNvPr>
          <p:cNvSpPr txBox="1"/>
          <p:nvPr userDrawn="1"/>
        </p:nvSpPr>
        <p:spPr>
          <a:xfrm>
            <a:off x="204187" y="6383045"/>
            <a:ext cx="3650679" cy="276999"/>
          </a:xfrm>
          <a:prstGeom prst="rect">
            <a:avLst/>
          </a:prstGeom>
          <a:noFill/>
        </p:spPr>
        <p:txBody>
          <a:bodyPr wrap="none" rtlCol="0">
            <a:spAutoFit/>
          </a:bodyPr>
          <a:lstStyle/>
          <a:p>
            <a:r>
              <a:rPr lang="en-US" sz="1200" dirty="0">
                <a:latin typeface="Calibri Light" panose="020F0302020204030204" pitchFamily="34" charset="0"/>
                <a:cs typeface="Calibri Light" panose="020F0302020204030204" pitchFamily="34" charset="0"/>
              </a:rPr>
              <a:t>© 2020 Promotional Products Association International</a:t>
            </a:r>
          </a:p>
        </p:txBody>
      </p:sp>
    </p:spTree>
    <p:extLst>
      <p:ext uri="{BB962C8B-B14F-4D97-AF65-F5344CB8AC3E}">
        <p14:creationId xmlns:p14="http://schemas.microsoft.com/office/powerpoint/2010/main" val="182653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CDB9-4CF9-DB46-9D09-1C8A3F5C7968}"/>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81CB59A0-EE04-9D47-9D68-39582E65E564}"/>
              </a:ext>
            </a:extLst>
          </p:cNvPr>
          <p:cNvSpPr>
            <a:spLocks noGrp="1"/>
          </p:cNvSpPr>
          <p:nvPr>
            <p:ph sz="half" idx="1"/>
          </p:nvPr>
        </p:nvSpPr>
        <p:spPr>
          <a:xfrm>
            <a:off x="838200" y="1825625"/>
            <a:ext cx="5181600" cy="41550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06155-015B-3545-B906-7D78E43951ED}"/>
              </a:ext>
            </a:extLst>
          </p:cNvPr>
          <p:cNvSpPr>
            <a:spLocks noGrp="1"/>
          </p:cNvSpPr>
          <p:nvPr>
            <p:ph sz="half" idx="2"/>
          </p:nvPr>
        </p:nvSpPr>
        <p:spPr>
          <a:xfrm>
            <a:off x="6172200" y="1825625"/>
            <a:ext cx="5181600" cy="41550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25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AD40-3946-9443-A75C-DF5C8EE9555D}"/>
              </a:ext>
            </a:extLst>
          </p:cNvPr>
          <p:cNvSpPr>
            <a:spLocks noGrp="1"/>
          </p:cNvSpPr>
          <p:nvPr>
            <p:ph type="title"/>
          </p:nvPr>
        </p:nvSpPr>
        <p:spPr>
          <a:xfrm>
            <a:off x="839788" y="365125"/>
            <a:ext cx="10515600" cy="1135201"/>
          </a:xfrm>
          <a:prstGeom prst="rect">
            <a:avLst/>
          </a:prstGeo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192A7E89-25D1-224D-A8DF-42CE276928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10775-08FA-CC4D-86DD-7C92CCF1EB5E}"/>
              </a:ext>
            </a:extLst>
          </p:cNvPr>
          <p:cNvSpPr>
            <a:spLocks noGrp="1"/>
          </p:cNvSpPr>
          <p:nvPr>
            <p:ph sz="half" idx="2"/>
          </p:nvPr>
        </p:nvSpPr>
        <p:spPr>
          <a:xfrm>
            <a:off x="839788" y="2505075"/>
            <a:ext cx="5157787" cy="3442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C1825-19A2-7140-AC00-0014222ED9A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BEF885-BF7B-EE42-A83D-A54E14054131}"/>
              </a:ext>
            </a:extLst>
          </p:cNvPr>
          <p:cNvSpPr>
            <a:spLocks noGrp="1"/>
          </p:cNvSpPr>
          <p:nvPr>
            <p:ph sz="quarter" idx="4"/>
          </p:nvPr>
        </p:nvSpPr>
        <p:spPr>
          <a:xfrm>
            <a:off x="6172200" y="2505075"/>
            <a:ext cx="5183188" cy="3442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4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B074826-7431-4F31-8874-E298DF94BB8E}"/>
              </a:ext>
            </a:extLst>
          </p:cNvPr>
          <p:cNvSpPr/>
          <p:nvPr userDrawn="1"/>
        </p:nvSpPr>
        <p:spPr>
          <a:xfrm rot="5400000">
            <a:off x="3268097" y="-2350073"/>
            <a:ext cx="5389483" cy="10961920"/>
          </a:xfrm>
          <a:prstGeom prst="round2SameRect">
            <a:avLst>
              <a:gd name="adj1" fmla="val 0"/>
              <a:gd name="adj2" fmla="val 0"/>
            </a:avLst>
          </a:prstGeom>
          <a:solidFill>
            <a:srgbClr val="7A9E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1">
            <a:extLst>
              <a:ext uri="{FF2B5EF4-FFF2-40B4-BE49-F238E27FC236}">
                <a16:creationId xmlns:a16="http://schemas.microsoft.com/office/drawing/2014/main" id="{939E5001-9208-41E1-985C-7569C96E2947}"/>
              </a:ext>
            </a:extLst>
          </p:cNvPr>
          <p:cNvSpPr>
            <a:spLocks noGrp="1"/>
          </p:cNvSpPr>
          <p:nvPr>
            <p:ph type="title"/>
          </p:nvPr>
        </p:nvSpPr>
        <p:spPr>
          <a:xfrm>
            <a:off x="835217" y="622577"/>
            <a:ext cx="10190853" cy="1325563"/>
          </a:xfrm>
          <a:prstGeom prst="rect">
            <a:avLst/>
          </a:prstGeom>
        </p:spPr>
        <p:txBody>
          <a:bodyPr anchor="ctr"/>
          <a:lstStyle>
            <a:lvl1pPr>
              <a:defRPr>
                <a:solidFill>
                  <a:schemeClr val="bg1"/>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7C11B68C-5F52-4013-B7F4-028607FB7E64}"/>
              </a:ext>
            </a:extLst>
          </p:cNvPr>
          <p:cNvSpPr>
            <a:spLocks noGrp="1"/>
          </p:cNvSpPr>
          <p:nvPr>
            <p:ph idx="1"/>
          </p:nvPr>
        </p:nvSpPr>
        <p:spPr>
          <a:xfrm>
            <a:off x="835217" y="2182849"/>
            <a:ext cx="10190853" cy="343671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513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262E8A-712B-4ECF-9CF3-1F66F4605D0A}"/>
              </a:ext>
            </a:extLst>
          </p:cNvPr>
          <p:cNvSpPr/>
          <p:nvPr userDrawn="1"/>
        </p:nvSpPr>
        <p:spPr>
          <a:xfrm>
            <a:off x="562991" y="433702"/>
            <a:ext cx="10911131" cy="55557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bg1"/>
              </a:solidFill>
            </a:endParaRPr>
          </a:p>
        </p:txBody>
      </p:sp>
      <p:sp>
        <p:nvSpPr>
          <p:cNvPr id="2" name="Title 1">
            <a:extLst>
              <a:ext uri="{FF2B5EF4-FFF2-40B4-BE49-F238E27FC236}">
                <a16:creationId xmlns:a16="http://schemas.microsoft.com/office/drawing/2014/main" id="{B5ACCDB9-4CF9-DB46-9D09-1C8A3F5C7968}"/>
              </a:ext>
            </a:extLst>
          </p:cNvPr>
          <p:cNvSpPr>
            <a:spLocks noGrp="1"/>
          </p:cNvSpPr>
          <p:nvPr>
            <p:ph type="title"/>
          </p:nvPr>
        </p:nvSpPr>
        <p:spPr>
          <a:xfrm>
            <a:off x="838200" y="681037"/>
            <a:ext cx="10427563" cy="1009651"/>
          </a:xfrm>
          <a:prstGeom prst="rect">
            <a:avLst/>
          </a:prstGeo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1CB59A0-EE04-9D47-9D68-39582E65E564}"/>
              </a:ext>
            </a:extLst>
          </p:cNvPr>
          <p:cNvSpPr>
            <a:spLocks noGrp="1"/>
          </p:cNvSpPr>
          <p:nvPr>
            <p:ph sz="half" idx="1"/>
          </p:nvPr>
        </p:nvSpPr>
        <p:spPr>
          <a:xfrm>
            <a:off x="838200" y="1825625"/>
            <a:ext cx="5181600" cy="390047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06155-015B-3545-B906-7D78E43951ED}"/>
              </a:ext>
            </a:extLst>
          </p:cNvPr>
          <p:cNvSpPr>
            <a:spLocks noGrp="1"/>
          </p:cNvSpPr>
          <p:nvPr>
            <p:ph sz="half" idx="2"/>
          </p:nvPr>
        </p:nvSpPr>
        <p:spPr>
          <a:xfrm>
            <a:off x="6172200" y="1825625"/>
            <a:ext cx="5093563" cy="390047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74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69B2F51-4BF2-48E7-A4C3-E0410FF77E63}"/>
              </a:ext>
            </a:extLst>
          </p:cNvPr>
          <p:cNvGrpSpPr/>
          <p:nvPr userDrawn="1"/>
        </p:nvGrpSpPr>
        <p:grpSpPr>
          <a:xfrm>
            <a:off x="0" y="10886"/>
            <a:ext cx="12202892" cy="6847114"/>
            <a:chOff x="-10892" y="0"/>
            <a:chExt cx="12202892" cy="6847114"/>
          </a:xfrm>
        </p:grpSpPr>
        <p:pic>
          <p:nvPicPr>
            <p:cNvPr id="6" name="Picture 5">
              <a:extLst>
                <a:ext uri="{FF2B5EF4-FFF2-40B4-BE49-F238E27FC236}">
                  <a16:creationId xmlns:a16="http://schemas.microsoft.com/office/drawing/2014/main" id="{6043157F-6148-4528-A766-3ADFAA071EA1}"/>
                </a:ext>
              </a:extLst>
            </p:cNvPr>
            <p:cNvPicPr>
              <a:picLocks noChangeAspect="1"/>
            </p:cNvPicPr>
            <p:nvPr userDrawn="1"/>
          </p:nvPicPr>
          <p:blipFill rotWithShape="1">
            <a:blip r:embed="rId16"/>
            <a:srcRect b="48730"/>
            <a:stretch/>
          </p:blipFill>
          <p:spPr>
            <a:xfrm rot="10800000">
              <a:off x="-10892" y="3331029"/>
              <a:ext cx="12192000" cy="3516085"/>
            </a:xfrm>
            <a:prstGeom prst="rect">
              <a:avLst/>
            </a:prstGeom>
          </p:spPr>
        </p:pic>
        <p:pic>
          <p:nvPicPr>
            <p:cNvPr id="9" name="Picture 8">
              <a:extLst>
                <a:ext uri="{FF2B5EF4-FFF2-40B4-BE49-F238E27FC236}">
                  <a16:creationId xmlns:a16="http://schemas.microsoft.com/office/drawing/2014/main" id="{E723B76D-40D0-4DF8-AF4F-3F7821A106E6}"/>
                </a:ext>
              </a:extLst>
            </p:cNvPr>
            <p:cNvPicPr>
              <a:picLocks noChangeAspect="1"/>
            </p:cNvPicPr>
            <p:nvPr userDrawn="1"/>
          </p:nvPicPr>
          <p:blipFill rotWithShape="1">
            <a:blip r:embed="rId16"/>
            <a:srcRect b="48730"/>
            <a:stretch/>
          </p:blipFill>
          <p:spPr>
            <a:xfrm>
              <a:off x="0" y="0"/>
              <a:ext cx="12192000" cy="3516085"/>
            </a:xfrm>
            <a:prstGeom prst="rect">
              <a:avLst/>
            </a:prstGeom>
          </p:spPr>
        </p:pic>
      </p:grpSp>
      <p:pic>
        <p:nvPicPr>
          <p:cNvPr id="11" name="Picture 10" descr="A picture containing drawing, plate, clock&#10;&#10;Description automatically generated">
            <a:extLst>
              <a:ext uri="{FF2B5EF4-FFF2-40B4-BE49-F238E27FC236}">
                <a16:creationId xmlns:a16="http://schemas.microsoft.com/office/drawing/2014/main" id="{7F0AA904-9B52-4239-9E25-306E03178C98}"/>
              </a:ext>
            </a:extLst>
          </p:cNvPr>
          <p:cNvPicPr>
            <a:picLocks noChangeAspect="1"/>
          </p:cNvPicPr>
          <p:nvPr userDrawn="1"/>
        </p:nvPicPr>
        <p:blipFill>
          <a:blip r:embed="rId17"/>
          <a:stretch>
            <a:fillRect/>
          </a:stretch>
        </p:blipFill>
        <p:spPr>
          <a:xfrm>
            <a:off x="9874859" y="6107453"/>
            <a:ext cx="1964157" cy="457200"/>
          </a:xfrm>
          <a:prstGeom prst="rect">
            <a:avLst/>
          </a:prstGeom>
        </p:spPr>
      </p:pic>
      <p:sp>
        <p:nvSpPr>
          <p:cNvPr id="2" name="TextBox 1">
            <a:extLst>
              <a:ext uri="{FF2B5EF4-FFF2-40B4-BE49-F238E27FC236}">
                <a16:creationId xmlns:a16="http://schemas.microsoft.com/office/drawing/2014/main" id="{8B57768B-EBA6-40B3-B702-A2A54B8509FA}"/>
              </a:ext>
            </a:extLst>
          </p:cNvPr>
          <p:cNvSpPr txBox="1"/>
          <p:nvPr userDrawn="1"/>
        </p:nvSpPr>
        <p:spPr>
          <a:xfrm>
            <a:off x="204187" y="6383045"/>
            <a:ext cx="3650679" cy="276999"/>
          </a:xfrm>
          <a:prstGeom prst="rect">
            <a:avLst/>
          </a:prstGeom>
          <a:noFill/>
        </p:spPr>
        <p:txBody>
          <a:bodyPr wrap="none" rtlCol="0">
            <a:spAutoFit/>
          </a:bodyPr>
          <a:lstStyle/>
          <a:p>
            <a:r>
              <a:rPr lang="en-US" sz="1200" dirty="0">
                <a:latin typeface="Calibri Light" panose="020F0302020204030204" pitchFamily="34" charset="0"/>
                <a:cs typeface="Calibri Light" panose="020F0302020204030204" pitchFamily="34" charset="0"/>
              </a:rPr>
              <a:t>© 2020 Promotional Products Association International</a:t>
            </a:r>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 id="2147483682" r:id="rId3"/>
    <p:sldLayoutId id="2147483672" r:id="rId4"/>
    <p:sldLayoutId id="2147483686" r:id="rId5"/>
    <p:sldLayoutId id="2147483674" r:id="rId6"/>
    <p:sldLayoutId id="2147483675" r:id="rId7"/>
    <p:sldLayoutId id="2147483683" r:id="rId8"/>
    <p:sldLayoutId id="2147483684" r:id="rId9"/>
    <p:sldLayoutId id="2147483677" r:id="rId10"/>
    <p:sldLayoutId id="2147483678" r:id="rId11"/>
    <p:sldLayoutId id="2147483679" r:id="rId12"/>
    <p:sldLayoutId id="2147483681"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anyflip.com/kpch/niig/" TargetMode="External"/><Relationship Id="rId2" Type="http://schemas.openxmlformats.org/officeDocument/2006/relationships/hyperlink" Target="https://vimeo.com/355170973/d5b2fe669d"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0.xml"/><Relationship Id="rId1" Type="http://schemas.openxmlformats.org/officeDocument/2006/relationships/video" Target="https://www.youtube.com/embed/yd3EpQ37QpE?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34660B87-1952-CC46-AC88-8EE8CF6015D3}"/>
              </a:ext>
            </a:extLst>
          </p:cNvPr>
          <p:cNvSpPr>
            <a:spLocks noGrp="1" noChangeArrowheads="1"/>
          </p:cNvSpPr>
          <p:nvPr>
            <p:ph type="ctrTitle"/>
          </p:nvPr>
        </p:nvSpPr>
        <p:spPr/>
        <p:txBody>
          <a:bodyPr/>
          <a:lstStyle/>
          <a:p>
            <a:pPr marL="0" indent="0">
              <a:lnSpc>
                <a:spcPts val="4860"/>
              </a:lnSpc>
              <a:spcBef>
                <a:spcPts val="0"/>
              </a:spcBef>
            </a:pPr>
            <a:r>
              <a:rPr lang="en-US" sz="3200" b="1" dirty="0">
                <a:latin typeface="Gill Sans" panose="020B0502020104020203" pitchFamily="34" charset="-79"/>
                <a:ea typeface="Oswald Light" charset="0"/>
                <a:cs typeface="Gill Sans" panose="020B0502020104020203" pitchFamily="34" charset="-79"/>
              </a:rPr>
              <a:t>DECORATION TRENDS: </a:t>
            </a:r>
            <a:br>
              <a:rPr lang="en-US" sz="3200" b="1" dirty="0">
                <a:latin typeface="Gill Sans" panose="020B0502020104020203" pitchFamily="34" charset="-79"/>
                <a:ea typeface="Oswald Light" charset="0"/>
                <a:cs typeface="Gill Sans" panose="020B0502020104020203" pitchFamily="34" charset="-79"/>
              </a:rPr>
            </a:br>
            <a:r>
              <a:rPr lang="en-US" sz="3200" b="1" dirty="0">
                <a:latin typeface="Gill Sans" panose="020B0502020104020203" pitchFamily="34" charset="-79"/>
                <a:ea typeface="Oswald Light" charset="0"/>
                <a:cs typeface="Gill Sans" panose="020B0502020104020203" pitchFamily="34" charset="-79"/>
              </a:rPr>
              <a:t>	3D LOGOS &amp; MORE</a:t>
            </a:r>
            <a:endParaRPr lang="en-US" altLang="en-US" sz="3200" dirty="0"/>
          </a:p>
        </p:txBody>
      </p:sp>
      <p:sp>
        <p:nvSpPr>
          <p:cNvPr id="13314" name="Subtitle 2">
            <a:extLst>
              <a:ext uri="{FF2B5EF4-FFF2-40B4-BE49-F238E27FC236}">
                <a16:creationId xmlns:a16="http://schemas.microsoft.com/office/drawing/2014/main" id="{1F3488FC-4E0A-D243-9371-B9D95284E535}"/>
              </a:ext>
            </a:extLst>
          </p:cNvPr>
          <p:cNvSpPr>
            <a:spLocks noGrp="1" noChangeArrowheads="1"/>
          </p:cNvSpPr>
          <p:nvPr>
            <p:ph type="subTitle" idx="1"/>
          </p:nvPr>
        </p:nvSpPr>
        <p:spPr/>
        <p:txBody>
          <a:bodyPr/>
          <a:lstStyle/>
          <a:p>
            <a:pPr algn="ctr"/>
            <a:r>
              <a:rPr lang="en-US" altLang="en-US" dirty="0"/>
              <a:t>Presenter:  Alison Zuccaro</a:t>
            </a:r>
          </a:p>
          <a:p>
            <a:endParaRPr lang="en-US" altLang="en-US" dirty="0"/>
          </a:p>
        </p:txBody>
      </p:sp>
      <p:pic>
        <p:nvPicPr>
          <p:cNvPr id="4" name="Picture 3">
            <a:extLst>
              <a:ext uri="{FF2B5EF4-FFF2-40B4-BE49-F238E27FC236}">
                <a16:creationId xmlns:a16="http://schemas.microsoft.com/office/drawing/2014/main" id="{CAC64B70-6D1F-F247-AEF1-5E367D5B9F24}"/>
              </a:ext>
            </a:extLst>
          </p:cNvPr>
          <p:cNvPicPr>
            <a:picLocks noChangeAspect="1"/>
          </p:cNvPicPr>
          <p:nvPr/>
        </p:nvPicPr>
        <p:blipFill>
          <a:blip r:embed="rId2"/>
          <a:stretch>
            <a:fillRect/>
          </a:stretch>
        </p:blipFill>
        <p:spPr>
          <a:xfrm>
            <a:off x="7839661" y="3646146"/>
            <a:ext cx="1972575" cy="12172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D6E041-31EF-4DF7-A070-4AEBAFD9B312}"/>
              </a:ext>
            </a:extLst>
          </p:cNvPr>
          <p:cNvSpPr>
            <a:spLocks noGrp="1"/>
          </p:cNvSpPr>
          <p:nvPr>
            <p:ph type="title"/>
          </p:nvPr>
        </p:nvSpPr>
        <p:spPr>
          <a:xfrm>
            <a:off x="839787" y="457200"/>
            <a:ext cx="10060441" cy="921657"/>
          </a:xfrm>
        </p:spPr>
        <p:txBody>
          <a:bodyPr/>
          <a:lstStyle/>
          <a:p>
            <a:r>
              <a:rPr lang="en-US" dirty="0">
                <a:solidFill>
                  <a:srgbClr val="0067A5"/>
                </a:solidFill>
                <a:latin typeface="Gill Sans" panose="020B0502020104020203" pitchFamily="34" charset="-79"/>
                <a:cs typeface="Gill Sans" panose="020B0502020104020203" pitchFamily="34" charset="-79"/>
              </a:rPr>
              <a:t>4 PRODUCTS THAT DRIVE DECORATION</a:t>
            </a:r>
            <a:br>
              <a:rPr lang="en-US" dirty="0">
                <a:solidFill>
                  <a:srgbClr val="0067A5"/>
                </a:solidFill>
                <a:latin typeface="Gill Sans" panose="020B0502020104020203" pitchFamily="34" charset="-79"/>
                <a:cs typeface="Gill Sans" panose="020B0502020104020203" pitchFamily="34" charset="-79"/>
              </a:rPr>
            </a:br>
            <a:endParaRPr lang="en-US" dirty="0"/>
          </a:p>
        </p:txBody>
      </p:sp>
      <p:pic>
        <p:nvPicPr>
          <p:cNvPr id="8" name="Picture 7">
            <a:extLst>
              <a:ext uri="{FF2B5EF4-FFF2-40B4-BE49-F238E27FC236}">
                <a16:creationId xmlns:a16="http://schemas.microsoft.com/office/drawing/2014/main" id="{27A30B0A-C7F6-46E5-8D2A-3AD89F15E4EF}"/>
              </a:ext>
            </a:extLst>
          </p:cNvPr>
          <p:cNvPicPr>
            <a:picLocks noChangeAspect="1"/>
          </p:cNvPicPr>
          <p:nvPr/>
        </p:nvPicPr>
        <p:blipFill>
          <a:blip r:embed="rId2"/>
          <a:stretch>
            <a:fillRect/>
          </a:stretch>
        </p:blipFill>
        <p:spPr>
          <a:xfrm>
            <a:off x="478105" y="983821"/>
            <a:ext cx="2985968" cy="3014406"/>
          </a:xfrm>
          <a:prstGeom prst="rect">
            <a:avLst/>
          </a:prstGeom>
        </p:spPr>
      </p:pic>
      <p:pic>
        <p:nvPicPr>
          <p:cNvPr id="9" name="Picture 8">
            <a:extLst>
              <a:ext uri="{FF2B5EF4-FFF2-40B4-BE49-F238E27FC236}">
                <a16:creationId xmlns:a16="http://schemas.microsoft.com/office/drawing/2014/main" id="{66AFBDE9-0AC5-4ABD-8358-7652A77DED57}"/>
              </a:ext>
            </a:extLst>
          </p:cNvPr>
          <p:cNvPicPr>
            <a:picLocks noChangeAspect="1"/>
          </p:cNvPicPr>
          <p:nvPr/>
        </p:nvPicPr>
        <p:blipFill>
          <a:blip r:embed="rId3"/>
          <a:stretch>
            <a:fillRect/>
          </a:stretch>
        </p:blipFill>
        <p:spPr>
          <a:xfrm>
            <a:off x="6096000" y="981860"/>
            <a:ext cx="2808828" cy="2849536"/>
          </a:xfrm>
          <a:prstGeom prst="rect">
            <a:avLst/>
          </a:prstGeom>
        </p:spPr>
      </p:pic>
      <p:pic>
        <p:nvPicPr>
          <p:cNvPr id="10" name="Picture 9">
            <a:extLst>
              <a:ext uri="{FF2B5EF4-FFF2-40B4-BE49-F238E27FC236}">
                <a16:creationId xmlns:a16="http://schemas.microsoft.com/office/drawing/2014/main" id="{3C3D9CB1-264F-4739-88F5-459138B3F091}"/>
              </a:ext>
            </a:extLst>
          </p:cNvPr>
          <p:cNvPicPr>
            <a:picLocks noChangeAspect="1"/>
          </p:cNvPicPr>
          <p:nvPr/>
        </p:nvPicPr>
        <p:blipFill>
          <a:blip r:embed="rId4"/>
          <a:stretch>
            <a:fillRect/>
          </a:stretch>
        </p:blipFill>
        <p:spPr>
          <a:xfrm>
            <a:off x="3155825" y="2917299"/>
            <a:ext cx="3028625" cy="3014406"/>
          </a:xfrm>
          <a:prstGeom prst="rect">
            <a:avLst/>
          </a:prstGeom>
        </p:spPr>
      </p:pic>
      <p:pic>
        <p:nvPicPr>
          <p:cNvPr id="11" name="Picture 10">
            <a:extLst>
              <a:ext uri="{FF2B5EF4-FFF2-40B4-BE49-F238E27FC236}">
                <a16:creationId xmlns:a16="http://schemas.microsoft.com/office/drawing/2014/main" id="{0F63DAE9-A0E3-41E7-8861-25FBDBEEA750}"/>
              </a:ext>
            </a:extLst>
          </p:cNvPr>
          <p:cNvPicPr>
            <a:picLocks noChangeAspect="1"/>
          </p:cNvPicPr>
          <p:nvPr/>
        </p:nvPicPr>
        <p:blipFill>
          <a:blip r:embed="rId5"/>
          <a:stretch>
            <a:fillRect/>
          </a:stretch>
        </p:blipFill>
        <p:spPr>
          <a:xfrm>
            <a:off x="8904828" y="2917299"/>
            <a:ext cx="3028625" cy="2958841"/>
          </a:xfrm>
          <a:prstGeom prst="rect">
            <a:avLst/>
          </a:prstGeom>
        </p:spPr>
      </p:pic>
    </p:spTree>
    <p:extLst>
      <p:ext uri="{BB962C8B-B14F-4D97-AF65-F5344CB8AC3E}">
        <p14:creationId xmlns:p14="http://schemas.microsoft.com/office/powerpoint/2010/main" val="370323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010D79-C741-4D14-B689-56E014B719CF}"/>
              </a:ext>
            </a:extLst>
          </p:cNvPr>
          <p:cNvSpPr txBox="1"/>
          <p:nvPr/>
        </p:nvSpPr>
        <p:spPr>
          <a:xfrm>
            <a:off x="1130209" y="238298"/>
            <a:ext cx="6402510" cy="1050044"/>
          </a:xfrm>
          <a:prstGeom prst="rect">
            <a:avLst/>
          </a:prstGeom>
        </p:spPr>
        <p:txBody>
          <a:bodyPr vert="horz" lIns="91440" tIns="45720" rIns="91440" bIns="45720" rtlCol="0" anchor="ctr">
            <a:normAutofit/>
          </a:bodyPr>
          <a:lstStyle/>
          <a:p>
            <a:pPr>
              <a:spcBef>
                <a:spcPct val="0"/>
              </a:spcBef>
              <a:spcAft>
                <a:spcPts val="600"/>
              </a:spcAft>
            </a:pPr>
            <a:r>
              <a:rPr lang="en-US" sz="4000" kern="1200" dirty="0" err="1">
                <a:solidFill>
                  <a:srgbClr val="0067A5"/>
                </a:solidFill>
                <a:latin typeface="Gill Sans" panose="020B0502020104020203" pitchFamily="34" charset="-79"/>
                <a:ea typeface="+mj-ea"/>
                <a:cs typeface="Gill Sans" panose="020B0502020104020203" pitchFamily="34" charset="-79"/>
              </a:rPr>
              <a:t>FlexStyle</a:t>
            </a:r>
            <a:r>
              <a:rPr lang="en-US" sz="4000" kern="1200" baseline="30000" dirty="0">
                <a:solidFill>
                  <a:srgbClr val="0067A5"/>
                </a:solidFill>
                <a:latin typeface="Gill Sans" panose="020B0502020104020203" pitchFamily="34" charset="-79"/>
                <a:ea typeface="+mj-ea"/>
                <a:cs typeface="Gill Sans" panose="020B0502020104020203" pitchFamily="34" charset="-79"/>
              </a:rPr>
              <a:t>®</a:t>
            </a:r>
            <a:r>
              <a:rPr lang="en-US" sz="4000" kern="1200" dirty="0">
                <a:solidFill>
                  <a:srgbClr val="0067A5"/>
                </a:solidFill>
                <a:latin typeface="Gill Sans" panose="020B0502020104020203" pitchFamily="34" charset="-79"/>
                <a:ea typeface="+mj-ea"/>
                <a:cs typeface="Gill Sans" panose="020B0502020104020203" pitchFamily="34" charset="-79"/>
              </a:rPr>
              <a:t> Emblems</a:t>
            </a:r>
          </a:p>
        </p:txBody>
      </p:sp>
      <p:sp>
        <p:nvSpPr>
          <p:cNvPr id="6" name="TextBox 5">
            <a:extLst>
              <a:ext uri="{FF2B5EF4-FFF2-40B4-BE49-F238E27FC236}">
                <a16:creationId xmlns:a16="http://schemas.microsoft.com/office/drawing/2014/main" id="{4C87DC31-0FDC-4017-8419-A8A955DFCCA3}"/>
              </a:ext>
            </a:extLst>
          </p:cNvPr>
          <p:cNvSpPr txBox="1"/>
          <p:nvPr/>
        </p:nvSpPr>
        <p:spPr>
          <a:xfrm>
            <a:off x="1186087" y="1181628"/>
            <a:ext cx="6999970" cy="923330"/>
          </a:xfrm>
          <a:prstGeom prst="rect">
            <a:avLst/>
          </a:prstGeom>
          <a:noFill/>
        </p:spPr>
        <p:txBody>
          <a:bodyPr wrap="square" rtlCol="0">
            <a:spAutoFit/>
          </a:bodyPr>
          <a:lstStyle/>
          <a:p>
            <a:r>
              <a:rPr lang="en-US" dirty="0">
                <a:solidFill>
                  <a:schemeClr val="tx1">
                    <a:lumMod val="65000"/>
                    <a:lumOff val="35000"/>
                  </a:schemeClr>
                </a:solidFill>
                <a:latin typeface="Gill Sans" panose="020B0502020104020203" pitchFamily="34" charset="-79"/>
                <a:cs typeface="Gill Sans" panose="020B0502020104020203" pitchFamily="34" charset="-79"/>
              </a:rPr>
              <a:t>Premium embossed emblems with unique, cutting-edge look. Perfect for everything from promotional and recognition hard goods to corporate wear and sports jerseys.</a:t>
            </a:r>
          </a:p>
        </p:txBody>
      </p:sp>
      <p:pic>
        <p:nvPicPr>
          <p:cNvPr id="7" name="Picture 6" descr="A picture containing food&#10;&#10;Description automatically generated">
            <a:extLst>
              <a:ext uri="{FF2B5EF4-FFF2-40B4-BE49-F238E27FC236}">
                <a16:creationId xmlns:a16="http://schemas.microsoft.com/office/drawing/2014/main" id="{1EE4A39B-5185-4B49-A888-EF4A93996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209" y="2137615"/>
            <a:ext cx="7679973" cy="1866660"/>
          </a:xfrm>
          <a:prstGeom prst="rect">
            <a:avLst/>
          </a:prstGeom>
        </p:spPr>
      </p:pic>
      <p:pic>
        <p:nvPicPr>
          <p:cNvPr id="8" name="Picture 7" descr="A green and white shirt&#10;&#10;Description automatically generated">
            <a:extLst>
              <a:ext uri="{FF2B5EF4-FFF2-40B4-BE49-F238E27FC236}">
                <a16:creationId xmlns:a16="http://schemas.microsoft.com/office/drawing/2014/main" id="{D99B9C9C-90B8-4184-B1A4-4EDEE3E9F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3" y="3928062"/>
            <a:ext cx="3819491" cy="2547354"/>
          </a:xfrm>
          <a:prstGeom prst="rect">
            <a:avLst/>
          </a:prstGeom>
        </p:spPr>
      </p:pic>
      <p:pic>
        <p:nvPicPr>
          <p:cNvPr id="9" name="Picture 8" descr="A close up of a black hat&#10;&#10;Description automatically generated">
            <a:extLst>
              <a:ext uri="{FF2B5EF4-FFF2-40B4-BE49-F238E27FC236}">
                <a16:creationId xmlns:a16="http://schemas.microsoft.com/office/drawing/2014/main" id="{2B9E84BC-43A6-46CD-AEEB-8EF8D8185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284" y="4057938"/>
            <a:ext cx="3120640" cy="2417478"/>
          </a:xfrm>
          <a:prstGeom prst="rect">
            <a:avLst/>
          </a:prstGeom>
        </p:spPr>
      </p:pic>
      <p:pic>
        <p:nvPicPr>
          <p:cNvPr id="10" name="Picture 9" descr="A picture containing cup, coffee, dark, table&#10;&#10;Description automatically generated">
            <a:extLst>
              <a:ext uri="{FF2B5EF4-FFF2-40B4-BE49-F238E27FC236}">
                <a16:creationId xmlns:a16="http://schemas.microsoft.com/office/drawing/2014/main" id="{0EBDC850-C8E1-48DB-88B7-4773F4EFD6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755" y="-238298"/>
            <a:ext cx="4573844" cy="6858000"/>
          </a:xfrm>
          <a:prstGeom prst="rect">
            <a:avLst/>
          </a:prstGeom>
        </p:spPr>
      </p:pic>
    </p:spTree>
    <p:extLst>
      <p:ext uri="{BB962C8B-B14F-4D97-AF65-F5344CB8AC3E}">
        <p14:creationId xmlns:p14="http://schemas.microsoft.com/office/powerpoint/2010/main" val="57015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3B181E-7A16-4630-9797-D577C39DAD15}"/>
              </a:ext>
            </a:extLst>
          </p:cNvPr>
          <p:cNvSpPr txBox="1"/>
          <p:nvPr/>
        </p:nvSpPr>
        <p:spPr>
          <a:xfrm>
            <a:off x="636723" y="49612"/>
            <a:ext cx="6402510" cy="1322515"/>
          </a:xfrm>
          <a:prstGeom prst="rect">
            <a:avLst/>
          </a:prstGeom>
        </p:spPr>
        <p:txBody>
          <a:bodyPr vert="horz" lIns="91440" tIns="45720" rIns="91440" bIns="45720" rtlCol="0" anchor="ctr">
            <a:normAutofit/>
          </a:bodyPr>
          <a:lstStyle/>
          <a:p>
            <a:pPr>
              <a:spcBef>
                <a:spcPct val="0"/>
              </a:spcBef>
              <a:spcAft>
                <a:spcPts val="600"/>
              </a:spcAft>
            </a:pPr>
            <a:r>
              <a:rPr lang="en-US" sz="4000" kern="1200" dirty="0">
                <a:solidFill>
                  <a:srgbClr val="0067A5"/>
                </a:solidFill>
                <a:latin typeface="Gill Sans" panose="020B0502020104020203" pitchFamily="34" charset="-79"/>
                <a:ea typeface="+mj-ea"/>
                <a:cs typeface="Gill Sans" panose="020B0502020104020203" pitchFamily="34" charset="-79"/>
              </a:rPr>
              <a:t>Patches</a:t>
            </a:r>
          </a:p>
        </p:txBody>
      </p:sp>
      <p:pic>
        <p:nvPicPr>
          <p:cNvPr id="11" name="Picture 10" descr="A close up of a piece of paper&#10;&#10;Description automatically generated">
            <a:extLst>
              <a:ext uri="{FF2B5EF4-FFF2-40B4-BE49-F238E27FC236}">
                <a16:creationId xmlns:a16="http://schemas.microsoft.com/office/drawing/2014/main" id="{EB6C8202-0273-4675-B62E-F3E1E1F0CE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559" y="1180908"/>
            <a:ext cx="5343441" cy="1554186"/>
          </a:xfrm>
          <a:prstGeom prst="rect">
            <a:avLst/>
          </a:prstGeom>
        </p:spPr>
      </p:pic>
      <p:pic>
        <p:nvPicPr>
          <p:cNvPr id="12" name="Picture 11" descr="A close up of a logo&#10;&#10;Description automatically generated">
            <a:extLst>
              <a:ext uri="{FF2B5EF4-FFF2-40B4-BE49-F238E27FC236}">
                <a16:creationId xmlns:a16="http://schemas.microsoft.com/office/drawing/2014/main" id="{F3E295A1-C8CB-46FE-924D-39EFC18720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09" r="7260"/>
          <a:stretch/>
        </p:blipFill>
        <p:spPr>
          <a:xfrm>
            <a:off x="802994" y="3067321"/>
            <a:ext cx="1747775" cy="1322515"/>
          </a:xfrm>
          <a:prstGeom prst="rect">
            <a:avLst/>
          </a:prstGeom>
          <a:ln w="28575">
            <a:solidFill>
              <a:schemeClr val="accent2"/>
            </a:solidFill>
          </a:ln>
        </p:spPr>
      </p:pic>
      <p:pic>
        <p:nvPicPr>
          <p:cNvPr id="13" name="Picture 12" descr="A close up of a logo&#10;&#10;Description automatically generated">
            <a:extLst>
              <a:ext uri="{FF2B5EF4-FFF2-40B4-BE49-F238E27FC236}">
                <a16:creationId xmlns:a16="http://schemas.microsoft.com/office/drawing/2014/main" id="{1687527D-EF5C-4277-9FC5-8DA821DBBD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25" t="12967" r="23047" b="14780"/>
          <a:stretch/>
        </p:blipFill>
        <p:spPr>
          <a:xfrm>
            <a:off x="777776" y="4686650"/>
            <a:ext cx="1747775" cy="1416643"/>
          </a:xfrm>
          <a:prstGeom prst="rect">
            <a:avLst/>
          </a:prstGeom>
          <a:ln w="28575">
            <a:solidFill>
              <a:schemeClr val="accent2"/>
            </a:solidFill>
          </a:ln>
        </p:spPr>
      </p:pic>
      <p:sp>
        <p:nvSpPr>
          <p:cNvPr id="14" name="Rectangle 13">
            <a:extLst>
              <a:ext uri="{FF2B5EF4-FFF2-40B4-BE49-F238E27FC236}">
                <a16:creationId xmlns:a16="http://schemas.microsoft.com/office/drawing/2014/main" id="{27E7B7CB-BE2E-414A-9268-1C362BA44795}"/>
              </a:ext>
            </a:extLst>
          </p:cNvPr>
          <p:cNvSpPr/>
          <p:nvPr/>
        </p:nvSpPr>
        <p:spPr>
          <a:xfrm>
            <a:off x="752559" y="2729243"/>
            <a:ext cx="1798210" cy="27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ill Sans MT" panose="020B0502020104020203" pitchFamily="34" charset="77"/>
              </a:rPr>
              <a:t>Leather – Caramel</a:t>
            </a:r>
          </a:p>
        </p:txBody>
      </p:sp>
      <p:sp>
        <p:nvSpPr>
          <p:cNvPr id="15" name="Rectangle 14">
            <a:extLst>
              <a:ext uri="{FF2B5EF4-FFF2-40B4-BE49-F238E27FC236}">
                <a16:creationId xmlns:a16="http://schemas.microsoft.com/office/drawing/2014/main" id="{E8AA76CE-66AE-4384-8416-983CB78B0CDE}"/>
              </a:ext>
            </a:extLst>
          </p:cNvPr>
          <p:cNvSpPr/>
          <p:nvPr/>
        </p:nvSpPr>
        <p:spPr>
          <a:xfrm>
            <a:off x="777776" y="4353018"/>
            <a:ext cx="1798210" cy="27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ill Sans MT" panose="020B0502020104020203" pitchFamily="34" charset="77"/>
              </a:rPr>
              <a:t>Leather – Taupe</a:t>
            </a:r>
          </a:p>
        </p:txBody>
      </p:sp>
      <p:sp>
        <p:nvSpPr>
          <p:cNvPr id="16" name="Rectangle 15">
            <a:extLst>
              <a:ext uri="{FF2B5EF4-FFF2-40B4-BE49-F238E27FC236}">
                <a16:creationId xmlns:a16="http://schemas.microsoft.com/office/drawing/2014/main" id="{89A7A069-C09E-4172-A11A-16D31737EE9B}"/>
              </a:ext>
            </a:extLst>
          </p:cNvPr>
          <p:cNvSpPr/>
          <p:nvPr/>
        </p:nvSpPr>
        <p:spPr>
          <a:xfrm>
            <a:off x="752559" y="6137936"/>
            <a:ext cx="1798210" cy="27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ill Sans MT" panose="020B0502020104020203" pitchFamily="34" charset="77"/>
              </a:rPr>
              <a:t>Leather – Natural</a:t>
            </a:r>
          </a:p>
        </p:txBody>
      </p:sp>
      <p:sp>
        <p:nvSpPr>
          <p:cNvPr id="17" name="Rectangle 16">
            <a:extLst>
              <a:ext uri="{FF2B5EF4-FFF2-40B4-BE49-F238E27FC236}">
                <a16:creationId xmlns:a16="http://schemas.microsoft.com/office/drawing/2014/main" id="{525627FD-B9EE-4AE7-ABDD-C639DB62AA71}"/>
              </a:ext>
            </a:extLst>
          </p:cNvPr>
          <p:cNvSpPr/>
          <p:nvPr/>
        </p:nvSpPr>
        <p:spPr>
          <a:xfrm>
            <a:off x="2525174" y="2713374"/>
            <a:ext cx="1798210" cy="225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ill Sans MT" panose="020B0502020104020203" pitchFamily="34" charset="77"/>
              </a:rPr>
              <a:t>3D-Embroidery</a:t>
            </a:r>
          </a:p>
        </p:txBody>
      </p:sp>
      <p:sp>
        <p:nvSpPr>
          <p:cNvPr id="18" name="Rectangle 17">
            <a:extLst>
              <a:ext uri="{FF2B5EF4-FFF2-40B4-BE49-F238E27FC236}">
                <a16:creationId xmlns:a16="http://schemas.microsoft.com/office/drawing/2014/main" id="{94E99DE8-4F2A-4A80-AF57-CCA1AF2418CD}"/>
              </a:ext>
            </a:extLst>
          </p:cNvPr>
          <p:cNvSpPr/>
          <p:nvPr/>
        </p:nvSpPr>
        <p:spPr>
          <a:xfrm>
            <a:off x="4306030" y="2703419"/>
            <a:ext cx="1807325" cy="231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ill Sans MT" panose="020B0502020104020203" pitchFamily="34" charset="77"/>
              </a:rPr>
              <a:t>Embroidery</a:t>
            </a:r>
          </a:p>
        </p:txBody>
      </p:sp>
      <p:pic>
        <p:nvPicPr>
          <p:cNvPr id="19" name="Picture 18" descr="A picture containing hat, man, black, wearing&#10;&#10;Description automatically generated">
            <a:extLst>
              <a:ext uri="{FF2B5EF4-FFF2-40B4-BE49-F238E27FC236}">
                <a16:creationId xmlns:a16="http://schemas.microsoft.com/office/drawing/2014/main" id="{6762E09D-DECC-40E1-9AED-41A678709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516" y="3524352"/>
            <a:ext cx="4392200" cy="2928133"/>
          </a:xfrm>
          <a:prstGeom prst="rect">
            <a:avLst/>
          </a:prstGeom>
        </p:spPr>
      </p:pic>
      <p:pic>
        <p:nvPicPr>
          <p:cNvPr id="20" name="Picture 19" descr="A picture containing black, hat, yellow, table&#10;&#10;Description automatically generated">
            <a:extLst>
              <a:ext uri="{FF2B5EF4-FFF2-40B4-BE49-F238E27FC236}">
                <a16:creationId xmlns:a16="http://schemas.microsoft.com/office/drawing/2014/main" id="{9B8ABE05-3CBB-4C9A-B0F7-5299468793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6582" y="1432392"/>
            <a:ext cx="3836379" cy="2572456"/>
          </a:xfrm>
          <a:prstGeom prst="rect">
            <a:avLst/>
          </a:prstGeom>
        </p:spPr>
      </p:pic>
    </p:spTree>
    <p:extLst>
      <p:ext uri="{BB962C8B-B14F-4D97-AF65-F5344CB8AC3E}">
        <p14:creationId xmlns:p14="http://schemas.microsoft.com/office/powerpoint/2010/main" val="408271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27F2CE-1542-468F-B084-2ADD9C0B0560}"/>
              </a:ext>
            </a:extLst>
          </p:cNvPr>
          <p:cNvSpPr txBox="1"/>
          <p:nvPr/>
        </p:nvSpPr>
        <p:spPr>
          <a:xfrm>
            <a:off x="730119" y="156261"/>
            <a:ext cx="6402510" cy="1866660"/>
          </a:xfrm>
          <a:prstGeom prst="rect">
            <a:avLst/>
          </a:prstGeom>
        </p:spPr>
        <p:txBody>
          <a:bodyPr vert="horz" lIns="91440" tIns="45720" rIns="91440" bIns="45720" rtlCol="0" anchor="ctr">
            <a:normAutofit/>
          </a:bodyPr>
          <a:lstStyle/>
          <a:p>
            <a:pPr>
              <a:spcBef>
                <a:spcPct val="0"/>
              </a:spcBef>
              <a:spcAft>
                <a:spcPts val="600"/>
              </a:spcAft>
            </a:pPr>
            <a:r>
              <a:rPr lang="en-US" sz="4000" kern="1200" dirty="0">
                <a:solidFill>
                  <a:srgbClr val="0067A5"/>
                </a:solidFill>
                <a:latin typeface="Gill Sans" panose="020B0502020104020203" pitchFamily="34" charset="-79"/>
                <a:ea typeface="+mj-ea"/>
                <a:cs typeface="Gill Sans" panose="020B0502020104020203" pitchFamily="34" charset="-79"/>
              </a:rPr>
              <a:t>Tools</a:t>
            </a:r>
          </a:p>
        </p:txBody>
      </p:sp>
      <p:sp>
        <p:nvSpPr>
          <p:cNvPr id="3" name="TextBox 2">
            <a:extLst>
              <a:ext uri="{FF2B5EF4-FFF2-40B4-BE49-F238E27FC236}">
                <a16:creationId xmlns:a16="http://schemas.microsoft.com/office/drawing/2014/main" id="{BA324125-0AC6-4AD3-BEA1-D1A84D48C418}"/>
              </a:ext>
            </a:extLst>
          </p:cNvPr>
          <p:cNvSpPr txBox="1"/>
          <p:nvPr/>
        </p:nvSpPr>
        <p:spPr>
          <a:xfrm>
            <a:off x="834072" y="1469772"/>
            <a:ext cx="5870821" cy="461665"/>
          </a:xfrm>
          <a:prstGeom prst="rect">
            <a:avLst/>
          </a:prstGeom>
          <a:noFill/>
        </p:spPr>
        <p:txBody>
          <a:bodyPr wrap="square" rtlCol="0">
            <a:spAutoFit/>
          </a:bodyPr>
          <a:lstStyle/>
          <a:p>
            <a:r>
              <a:rPr lang="en-US" sz="2400" b="1" dirty="0">
                <a:solidFill>
                  <a:schemeClr val="tx1">
                    <a:lumMod val="65000"/>
                    <a:lumOff val="35000"/>
                  </a:schemeClr>
                </a:solidFill>
                <a:latin typeface="Gill Sans MT" panose="020B0502020104020203" pitchFamily="34" charset="77"/>
                <a:hlinkClick r:id="rId2"/>
              </a:rPr>
              <a:t>PRODUCT  VIDEO</a:t>
            </a:r>
            <a:endParaRPr lang="en-US" sz="2400" b="1" dirty="0">
              <a:solidFill>
                <a:schemeClr val="tx1">
                  <a:lumMod val="65000"/>
                  <a:lumOff val="35000"/>
                </a:schemeClr>
              </a:solidFill>
              <a:latin typeface="Gill Sans MT" panose="020B0502020104020203" pitchFamily="34" charset="77"/>
            </a:endParaRPr>
          </a:p>
        </p:txBody>
      </p:sp>
      <p:sp>
        <p:nvSpPr>
          <p:cNvPr id="4" name="TextBox 3">
            <a:extLst>
              <a:ext uri="{FF2B5EF4-FFF2-40B4-BE49-F238E27FC236}">
                <a16:creationId xmlns:a16="http://schemas.microsoft.com/office/drawing/2014/main" id="{E563F9D8-84B3-437D-98E2-DAF33B765569}"/>
              </a:ext>
            </a:extLst>
          </p:cNvPr>
          <p:cNvSpPr txBox="1"/>
          <p:nvPr/>
        </p:nvSpPr>
        <p:spPr>
          <a:xfrm>
            <a:off x="834071" y="2258402"/>
            <a:ext cx="5870821" cy="461665"/>
          </a:xfrm>
          <a:prstGeom prst="rect">
            <a:avLst/>
          </a:prstGeom>
          <a:noFill/>
        </p:spPr>
        <p:txBody>
          <a:bodyPr wrap="square" rtlCol="0">
            <a:spAutoFit/>
          </a:bodyPr>
          <a:lstStyle/>
          <a:p>
            <a:r>
              <a:rPr lang="en-US" sz="2400" b="1" dirty="0">
                <a:solidFill>
                  <a:schemeClr val="tx1">
                    <a:lumMod val="65000"/>
                    <a:lumOff val="35000"/>
                  </a:schemeClr>
                </a:solidFill>
                <a:latin typeface="Gill Sans MT" panose="020B0502020104020203" pitchFamily="34" charset="77"/>
                <a:hlinkClick r:id="rId3"/>
              </a:rPr>
              <a:t>FLIP BOOK</a:t>
            </a:r>
            <a:endParaRPr lang="en-US" sz="2400" b="1" dirty="0">
              <a:solidFill>
                <a:schemeClr val="tx1">
                  <a:lumMod val="65000"/>
                  <a:lumOff val="35000"/>
                </a:schemeClr>
              </a:solidFill>
              <a:latin typeface="Gill Sans MT" panose="020B0502020104020203" pitchFamily="34" charset="77"/>
            </a:endParaRPr>
          </a:p>
        </p:txBody>
      </p:sp>
    </p:spTree>
    <p:extLst>
      <p:ext uri="{BB962C8B-B14F-4D97-AF65-F5344CB8AC3E}">
        <p14:creationId xmlns:p14="http://schemas.microsoft.com/office/powerpoint/2010/main" val="192575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70FA7-2380-42C2-81AD-4CD168F1F61D}"/>
              </a:ext>
            </a:extLst>
          </p:cNvPr>
          <p:cNvSpPr txBox="1"/>
          <p:nvPr/>
        </p:nvSpPr>
        <p:spPr>
          <a:xfrm>
            <a:off x="374538" y="34058"/>
            <a:ext cx="8858834" cy="1866660"/>
          </a:xfrm>
          <a:prstGeom prst="rect">
            <a:avLst/>
          </a:prstGeom>
        </p:spPr>
        <p:txBody>
          <a:bodyPr vert="horz" lIns="91440" tIns="45720" rIns="91440" bIns="45720" rtlCol="0" anchor="ctr">
            <a:normAutofit/>
          </a:bodyPr>
          <a:lstStyle/>
          <a:p>
            <a:pPr>
              <a:spcBef>
                <a:spcPct val="0"/>
              </a:spcBef>
              <a:spcAft>
                <a:spcPts val="600"/>
              </a:spcAft>
            </a:pPr>
            <a:r>
              <a:rPr lang="en-US" sz="3400" dirty="0">
                <a:solidFill>
                  <a:srgbClr val="0067A5"/>
                </a:solidFill>
                <a:latin typeface="Gill Sans" panose="020B0502020104020203" pitchFamily="34" charset="-79"/>
                <a:ea typeface="+mj-ea"/>
                <a:cs typeface="Gill Sans" panose="020B0502020104020203" pitchFamily="34" charset="-79"/>
              </a:rPr>
              <a:t>INCREASING VISIBILITY – 360 DEGREES</a:t>
            </a:r>
            <a:endParaRPr lang="en-US" sz="3400" kern="1200" dirty="0">
              <a:solidFill>
                <a:srgbClr val="0067A5"/>
              </a:solidFill>
              <a:latin typeface="Gill Sans" panose="020B0502020104020203" pitchFamily="34" charset="-79"/>
              <a:ea typeface="+mj-ea"/>
              <a:cs typeface="Gill Sans" panose="020B0502020104020203" pitchFamily="34" charset="-79"/>
            </a:endParaRPr>
          </a:p>
        </p:txBody>
      </p:sp>
      <p:sp>
        <p:nvSpPr>
          <p:cNvPr id="6" name="TextBox 5">
            <a:extLst>
              <a:ext uri="{FF2B5EF4-FFF2-40B4-BE49-F238E27FC236}">
                <a16:creationId xmlns:a16="http://schemas.microsoft.com/office/drawing/2014/main" id="{A0051899-37A0-4681-A77A-BE857D07BD41}"/>
              </a:ext>
            </a:extLst>
          </p:cNvPr>
          <p:cNvSpPr txBox="1"/>
          <p:nvPr/>
        </p:nvSpPr>
        <p:spPr>
          <a:xfrm>
            <a:off x="568923" y="1239436"/>
            <a:ext cx="4460831" cy="1061829"/>
          </a:xfrm>
          <a:prstGeom prst="rect">
            <a:avLst/>
          </a:prstGeom>
          <a:noFill/>
        </p:spPr>
        <p:txBody>
          <a:bodyPr wrap="square" rtlCol="0">
            <a:spAutoFit/>
          </a:bodyPr>
          <a:lstStyle/>
          <a:p>
            <a:pPr>
              <a:lnSpc>
                <a:spcPct val="150000"/>
              </a:lnSpc>
            </a:pPr>
            <a:r>
              <a:rPr lang="en-US" b="1" dirty="0">
                <a:solidFill>
                  <a:schemeClr val="tx1">
                    <a:lumMod val="65000"/>
                    <a:lumOff val="35000"/>
                  </a:schemeClr>
                </a:solidFill>
                <a:latin typeface="Gill Sans" panose="020B0502020104020203" pitchFamily="34" charset="-79"/>
                <a:cs typeface="Gill Sans" panose="020B0502020104020203" pitchFamily="34" charset="-79"/>
              </a:rPr>
              <a:t>Any style, any placement. </a:t>
            </a:r>
          </a:p>
          <a:p>
            <a:pPr marL="285750" indent="-285750">
              <a:buFont typeface="Arial" panose="020B0604020202020204" pitchFamily="34" charset="0"/>
              <a:buChar char="•"/>
            </a:pPr>
            <a:r>
              <a:rPr lang="en-US" dirty="0">
                <a:solidFill>
                  <a:schemeClr val="tx1">
                    <a:lumMod val="65000"/>
                    <a:lumOff val="35000"/>
                  </a:schemeClr>
                </a:solidFill>
                <a:latin typeface="Gill Sans" panose="020B0502020104020203" pitchFamily="34" charset="-79"/>
                <a:cs typeface="Gill Sans" panose="020B0502020104020203" pitchFamily="34" charset="-79"/>
              </a:rPr>
              <a:t>Variety of hats</a:t>
            </a:r>
          </a:p>
          <a:p>
            <a:pPr marL="285750" indent="-285750">
              <a:buFont typeface="Arial" panose="020B0604020202020204" pitchFamily="34" charset="0"/>
              <a:buChar char="•"/>
            </a:pPr>
            <a:r>
              <a:rPr lang="en-US" dirty="0">
                <a:solidFill>
                  <a:schemeClr val="tx1">
                    <a:lumMod val="65000"/>
                    <a:lumOff val="35000"/>
                  </a:schemeClr>
                </a:solidFill>
                <a:latin typeface="Gill Sans" panose="020B0502020104020203" pitchFamily="34" charset="-79"/>
                <a:cs typeface="Gill Sans" panose="020B0502020104020203" pitchFamily="34" charset="-79"/>
              </a:rPr>
              <a:t>Endless placements</a:t>
            </a:r>
          </a:p>
        </p:txBody>
      </p:sp>
      <p:pic>
        <p:nvPicPr>
          <p:cNvPr id="7" name="Picture 6" descr="A picture containing headdress, helmet, clothing, hat&#10;&#10;Description automatically generated">
            <a:extLst>
              <a:ext uri="{FF2B5EF4-FFF2-40B4-BE49-F238E27FC236}">
                <a16:creationId xmlns:a16="http://schemas.microsoft.com/office/drawing/2014/main" id="{9B031364-106A-44AF-87D5-CB38D7128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754" y="1334979"/>
            <a:ext cx="3066149" cy="2072489"/>
          </a:xfrm>
          <a:prstGeom prst="rect">
            <a:avLst/>
          </a:prstGeom>
        </p:spPr>
      </p:pic>
      <p:pic>
        <p:nvPicPr>
          <p:cNvPr id="8" name="Picture 7" descr="A picture containing indoor, hat, headdress, table&#10;&#10;Description automatically generated">
            <a:extLst>
              <a:ext uri="{FF2B5EF4-FFF2-40B4-BE49-F238E27FC236}">
                <a16:creationId xmlns:a16="http://schemas.microsoft.com/office/drawing/2014/main" id="{88AFB7D9-0DA5-4E29-8B18-63EDC3C2D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912" y="939002"/>
            <a:ext cx="2654704" cy="1923432"/>
          </a:xfrm>
          <a:prstGeom prst="rect">
            <a:avLst/>
          </a:prstGeom>
        </p:spPr>
      </p:pic>
      <p:pic>
        <p:nvPicPr>
          <p:cNvPr id="9" name="Picture 8" descr="A picture containing indoor, headdress, sitting, hat&#10;&#10;Description automatically generated">
            <a:extLst>
              <a:ext uri="{FF2B5EF4-FFF2-40B4-BE49-F238E27FC236}">
                <a16:creationId xmlns:a16="http://schemas.microsoft.com/office/drawing/2014/main" id="{BA34D879-D13A-43C7-B283-DA131C018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815" y="1954141"/>
            <a:ext cx="4689231" cy="2303910"/>
          </a:xfrm>
          <a:prstGeom prst="rect">
            <a:avLst/>
          </a:prstGeom>
        </p:spPr>
      </p:pic>
      <p:pic>
        <p:nvPicPr>
          <p:cNvPr id="10" name="Picture 9" descr="A picture containing table, headdress, cake, plate&#10;&#10;Description automatically generated">
            <a:extLst>
              <a:ext uri="{FF2B5EF4-FFF2-40B4-BE49-F238E27FC236}">
                <a16:creationId xmlns:a16="http://schemas.microsoft.com/office/drawing/2014/main" id="{2A66DA17-44CB-4EE2-BE45-CF807F9D8B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338" y="2790960"/>
            <a:ext cx="3262067" cy="2272875"/>
          </a:xfrm>
          <a:prstGeom prst="rect">
            <a:avLst/>
          </a:prstGeom>
        </p:spPr>
      </p:pic>
      <p:pic>
        <p:nvPicPr>
          <p:cNvPr id="11" name="Picture 10" descr="A person wearing a blue hat&#10;&#10;Description automatically generated">
            <a:extLst>
              <a:ext uri="{FF2B5EF4-FFF2-40B4-BE49-F238E27FC236}">
                <a16:creationId xmlns:a16="http://schemas.microsoft.com/office/drawing/2014/main" id="{985E023C-E6E9-449E-AEED-D90C7212C1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376" y="3993119"/>
            <a:ext cx="3840975" cy="2338371"/>
          </a:xfrm>
          <a:prstGeom prst="rect">
            <a:avLst/>
          </a:prstGeom>
        </p:spPr>
      </p:pic>
      <p:pic>
        <p:nvPicPr>
          <p:cNvPr id="12" name="Picture 11" descr="A picture containing table, blue, sitting, cake&#10;&#10;Description automatically generated">
            <a:extLst>
              <a:ext uri="{FF2B5EF4-FFF2-40B4-BE49-F238E27FC236}">
                <a16:creationId xmlns:a16="http://schemas.microsoft.com/office/drawing/2014/main" id="{BEB1E09A-B38A-464E-850B-6BB979C772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6055" y="4082942"/>
            <a:ext cx="4847316" cy="2423658"/>
          </a:xfrm>
          <a:prstGeom prst="rect">
            <a:avLst/>
          </a:prstGeom>
        </p:spPr>
      </p:pic>
    </p:spTree>
    <p:extLst>
      <p:ext uri="{BB962C8B-B14F-4D97-AF65-F5344CB8AC3E}">
        <p14:creationId xmlns:p14="http://schemas.microsoft.com/office/powerpoint/2010/main" val="10129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CABAC6-4D8E-4DAF-A889-EDE7F8FF0F6C}"/>
              </a:ext>
            </a:extLst>
          </p:cNvPr>
          <p:cNvSpPr txBox="1"/>
          <p:nvPr/>
        </p:nvSpPr>
        <p:spPr>
          <a:xfrm>
            <a:off x="186780" y="-400331"/>
            <a:ext cx="6402510" cy="1866660"/>
          </a:xfrm>
          <a:prstGeom prst="rect">
            <a:avLst/>
          </a:prstGeom>
        </p:spPr>
        <p:txBody>
          <a:bodyPr vert="horz" lIns="91440" tIns="45720" rIns="91440" bIns="45720" rtlCol="0" anchor="ctr">
            <a:normAutofit/>
          </a:bodyPr>
          <a:lstStyle/>
          <a:p>
            <a:pPr>
              <a:spcBef>
                <a:spcPct val="0"/>
              </a:spcBef>
              <a:spcAft>
                <a:spcPts val="600"/>
              </a:spcAft>
            </a:pPr>
            <a:r>
              <a:rPr lang="en-US" sz="4000" kern="1200" dirty="0">
                <a:solidFill>
                  <a:srgbClr val="0067A5"/>
                </a:solidFill>
                <a:latin typeface="Gill Sans" panose="020B0502020104020203" pitchFamily="34" charset="-79"/>
                <a:ea typeface="+mj-ea"/>
                <a:cs typeface="Gill Sans" panose="020B0502020104020203" pitchFamily="34" charset="-79"/>
              </a:rPr>
              <a:t>Money Saving Tips</a:t>
            </a:r>
          </a:p>
        </p:txBody>
      </p:sp>
      <p:sp>
        <p:nvSpPr>
          <p:cNvPr id="7" name="TextBox 6">
            <a:extLst>
              <a:ext uri="{FF2B5EF4-FFF2-40B4-BE49-F238E27FC236}">
                <a16:creationId xmlns:a16="http://schemas.microsoft.com/office/drawing/2014/main" id="{FCE0DA19-A2C1-43A0-AFBA-F0EDF1EB799D}"/>
              </a:ext>
            </a:extLst>
          </p:cNvPr>
          <p:cNvSpPr txBox="1"/>
          <p:nvPr/>
        </p:nvSpPr>
        <p:spPr>
          <a:xfrm>
            <a:off x="585429" y="1108041"/>
            <a:ext cx="2464526" cy="5509200"/>
          </a:xfrm>
          <a:prstGeom prst="rect">
            <a:avLst/>
          </a:prstGeom>
          <a:noFill/>
        </p:spPr>
        <p:txBody>
          <a:bodyPr wrap="square" rtlCol="0">
            <a:spAutoFit/>
          </a:bodyPr>
          <a:lstStyle/>
          <a:p>
            <a:r>
              <a:rPr lang="en-US" sz="8800" b="1" i="1" dirty="0">
                <a:solidFill>
                  <a:schemeClr val="accent2"/>
                </a:solidFill>
                <a:latin typeface="Gill Sans MT" panose="020B0502020104020203" pitchFamily="34" charset="77"/>
              </a:rPr>
              <a:t>1</a:t>
            </a:r>
          </a:p>
          <a:p>
            <a:r>
              <a:rPr lang="en-US" sz="8800" b="1" i="1" dirty="0">
                <a:solidFill>
                  <a:schemeClr val="accent2"/>
                </a:solidFill>
                <a:latin typeface="Gill Sans MT" panose="020B0502020104020203" pitchFamily="34" charset="77"/>
              </a:rPr>
              <a:t>2</a:t>
            </a:r>
          </a:p>
          <a:p>
            <a:r>
              <a:rPr lang="en-US" sz="8800" b="1" i="1" dirty="0">
                <a:solidFill>
                  <a:schemeClr val="accent2"/>
                </a:solidFill>
                <a:latin typeface="Gill Sans MT" panose="020B0502020104020203" pitchFamily="34" charset="77"/>
              </a:rPr>
              <a:t>3</a:t>
            </a:r>
          </a:p>
          <a:p>
            <a:r>
              <a:rPr lang="en-US" sz="8800" b="1" i="1" dirty="0">
                <a:solidFill>
                  <a:schemeClr val="accent2"/>
                </a:solidFill>
                <a:latin typeface="Gill Sans MT" panose="020B0502020104020203" pitchFamily="34" charset="77"/>
              </a:rPr>
              <a:t>4</a:t>
            </a:r>
          </a:p>
        </p:txBody>
      </p:sp>
      <p:sp>
        <p:nvSpPr>
          <p:cNvPr id="8" name="TextBox 7">
            <a:extLst>
              <a:ext uri="{FF2B5EF4-FFF2-40B4-BE49-F238E27FC236}">
                <a16:creationId xmlns:a16="http://schemas.microsoft.com/office/drawing/2014/main" id="{BD9C3413-9E25-4300-8E33-23F2D7227A1F}"/>
              </a:ext>
            </a:extLst>
          </p:cNvPr>
          <p:cNvSpPr txBox="1"/>
          <p:nvPr/>
        </p:nvSpPr>
        <p:spPr>
          <a:xfrm>
            <a:off x="1463040" y="1466329"/>
            <a:ext cx="3805646" cy="461665"/>
          </a:xfrm>
          <a:prstGeom prst="rect">
            <a:avLst/>
          </a:prstGeom>
          <a:noFill/>
        </p:spPr>
        <p:txBody>
          <a:bodyPr wrap="square" rtlCol="0">
            <a:spAutoFit/>
          </a:bodyPr>
          <a:lstStyle/>
          <a:p>
            <a:r>
              <a:rPr lang="en-US" sz="2400" b="1" dirty="0">
                <a:solidFill>
                  <a:schemeClr val="tx1">
                    <a:lumMod val="65000"/>
                    <a:lumOff val="35000"/>
                  </a:schemeClr>
                </a:solidFill>
                <a:latin typeface="Gill Sans MT" panose="020B0502020104020203" pitchFamily="34" charset="77"/>
              </a:rPr>
              <a:t>USE COMMON SIZES</a:t>
            </a:r>
          </a:p>
        </p:txBody>
      </p:sp>
      <p:sp>
        <p:nvSpPr>
          <p:cNvPr id="9" name="TextBox 8">
            <a:extLst>
              <a:ext uri="{FF2B5EF4-FFF2-40B4-BE49-F238E27FC236}">
                <a16:creationId xmlns:a16="http://schemas.microsoft.com/office/drawing/2014/main" id="{3FE394DB-84CB-4F4C-8FC2-07CE02A3C7D9}"/>
              </a:ext>
            </a:extLst>
          </p:cNvPr>
          <p:cNvSpPr txBox="1"/>
          <p:nvPr/>
        </p:nvSpPr>
        <p:spPr>
          <a:xfrm>
            <a:off x="1661822" y="2802423"/>
            <a:ext cx="3805646" cy="461665"/>
          </a:xfrm>
          <a:prstGeom prst="rect">
            <a:avLst/>
          </a:prstGeom>
          <a:noFill/>
        </p:spPr>
        <p:txBody>
          <a:bodyPr wrap="square" rtlCol="0">
            <a:spAutoFit/>
          </a:bodyPr>
          <a:lstStyle/>
          <a:p>
            <a:r>
              <a:rPr lang="en-US" sz="2400" b="1" dirty="0">
                <a:solidFill>
                  <a:schemeClr val="tx1">
                    <a:lumMod val="65000"/>
                    <a:lumOff val="35000"/>
                  </a:schemeClr>
                </a:solidFill>
                <a:latin typeface="Gill Sans MT" panose="020B0502020104020203" pitchFamily="34" charset="77"/>
              </a:rPr>
              <a:t>ADHESIVES</a:t>
            </a:r>
          </a:p>
        </p:txBody>
      </p:sp>
      <p:sp>
        <p:nvSpPr>
          <p:cNvPr id="10" name="TextBox 9">
            <a:extLst>
              <a:ext uri="{FF2B5EF4-FFF2-40B4-BE49-F238E27FC236}">
                <a16:creationId xmlns:a16="http://schemas.microsoft.com/office/drawing/2014/main" id="{71E30409-7039-4567-BEA4-F95581E1705E}"/>
              </a:ext>
            </a:extLst>
          </p:cNvPr>
          <p:cNvSpPr txBox="1"/>
          <p:nvPr/>
        </p:nvSpPr>
        <p:spPr>
          <a:xfrm>
            <a:off x="1661822" y="4310795"/>
            <a:ext cx="3805646" cy="461665"/>
          </a:xfrm>
          <a:prstGeom prst="rect">
            <a:avLst/>
          </a:prstGeom>
          <a:noFill/>
        </p:spPr>
        <p:txBody>
          <a:bodyPr wrap="square" rtlCol="0">
            <a:spAutoFit/>
          </a:bodyPr>
          <a:lstStyle/>
          <a:p>
            <a:r>
              <a:rPr lang="en-US" sz="2400" b="1" dirty="0">
                <a:solidFill>
                  <a:schemeClr val="tx1">
                    <a:lumMod val="65000"/>
                    <a:lumOff val="35000"/>
                  </a:schemeClr>
                </a:solidFill>
                <a:latin typeface="Gill Sans MT" panose="020B0502020104020203" pitchFamily="34" charset="77"/>
              </a:rPr>
              <a:t>COLOR CHANGES</a:t>
            </a:r>
          </a:p>
        </p:txBody>
      </p:sp>
      <p:sp>
        <p:nvSpPr>
          <p:cNvPr id="11" name="TextBox 10">
            <a:extLst>
              <a:ext uri="{FF2B5EF4-FFF2-40B4-BE49-F238E27FC236}">
                <a16:creationId xmlns:a16="http://schemas.microsoft.com/office/drawing/2014/main" id="{159A8605-F1B9-4AF4-AC3F-ECB6D654FBE2}"/>
              </a:ext>
            </a:extLst>
          </p:cNvPr>
          <p:cNvSpPr txBox="1"/>
          <p:nvPr/>
        </p:nvSpPr>
        <p:spPr>
          <a:xfrm>
            <a:off x="1661822" y="5588334"/>
            <a:ext cx="3805646" cy="461665"/>
          </a:xfrm>
          <a:prstGeom prst="rect">
            <a:avLst/>
          </a:prstGeom>
          <a:noFill/>
        </p:spPr>
        <p:txBody>
          <a:bodyPr wrap="square" rtlCol="0">
            <a:spAutoFit/>
          </a:bodyPr>
          <a:lstStyle/>
          <a:p>
            <a:r>
              <a:rPr lang="en-US" sz="2400" b="1" dirty="0">
                <a:solidFill>
                  <a:schemeClr val="tx1">
                    <a:lumMod val="65000"/>
                    <a:lumOff val="35000"/>
                  </a:schemeClr>
                </a:solidFill>
                <a:latin typeface="Gill Sans MT" panose="020B0502020104020203" pitchFamily="34" charset="77"/>
              </a:rPr>
              <a:t>PRICING</a:t>
            </a:r>
          </a:p>
        </p:txBody>
      </p:sp>
      <p:pic>
        <p:nvPicPr>
          <p:cNvPr id="12" name="Picture 11">
            <a:extLst>
              <a:ext uri="{FF2B5EF4-FFF2-40B4-BE49-F238E27FC236}">
                <a16:creationId xmlns:a16="http://schemas.microsoft.com/office/drawing/2014/main" id="{E4DC7D58-6741-4824-BACE-5784DE41517B}"/>
              </a:ext>
            </a:extLst>
          </p:cNvPr>
          <p:cNvPicPr>
            <a:picLocks noChangeAspect="1"/>
          </p:cNvPicPr>
          <p:nvPr/>
        </p:nvPicPr>
        <p:blipFill>
          <a:blip r:embed="rId2"/>
          <a:stretch>
            <a:fillRect/>
          </a:stretch>
        </p:blipFill>
        <p:spPr>
          <a:xfrm>
            <a:off x="4571730" y="3928344"/>
            <a:ext cx="5078574" cy="1528890"/>
          </a:xfrm>
          <a:prstGeom prst="rect">
            <a:avLst/>
          </a:prstGeom>
        </p:spPr>
      </p:pic>
    </p:spTree>
    <p:extLst>
      <p:ext uri="{BB962C8B-B14F-4D97-AF65-F5344CB8AC3E}">
        <p14:creationId xmlns:p14="http://schemas.microsoft.com/office/powerpoint/2010/main" val="157999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27F2CE-1542-468F-B084-2ADD9C0B0560}"/>
              </a:ext>
            </a:extLst>
          </p:cNvPr>
          <p:cNvSpPr txBox="1"/>
          <p:nvPr/>
        </p:nvSpPr>
        <p:spPr>
          <a:xfrm>
            <a:off x="730119" y="156261"/>
            <a:ext cx="6402510" cy="1866660"/>
          </a:xfrm>
          <a:prstGeom prst="rect">
            <a:avLst/>
          </a:prstGeom>
        </p:spPr>
        <p:txBody>
          <a:bodyPr vert="horz" lIns="91440" tIns="45720" rIns="91440" bIns="45720" rtlCol="0" anchor="ctr">
            <a:normAutofit/>
          </a:bodyPr>
          <a:lstStyle/>
          <a:p>
            <a:pPr>
              <a:spcBef>
                <a:spcPct val="0"/>
              </a:spcBef>
              <a:spcAft>
                <a:spcPts val="600"/>
              </a:spcAft>
            </a:pPr>
            <a:r>
              <a:rPr lang="en-US" sz="4000" kern="1200" dirty="0">
                <a:solidFill>
                  <a:srgbClr val="0067A5"/>
                </a:solidFill>
                <a:latin typeface="Gill Sans" panose="020B0502020104020203" pitchFamily="34" charset="-79"/>
                <a:ea typeface="+mj-ea"/>
                <a:cs typeface="Gill Sans" panose="020B0502020104020203" pitchFamily="34" charset="-79"/>
              </a:rPr>
              <a:t>HOW TO TRAINING</a:t>
            </a:r>
          </a:p>
        </p:txBody>
      </p:sp>
      <p:pic>
        <p:nvPicPr>
          <p:cNvPr id="6" name="Online Media 5" title="Heat Pressing Hats in 2020 - the Hotronix® 360 IQ™ Hat Heat Press">
            <a:hlinkClick r:id="" action="ppaction://media"/>
            <a:extLst>
              <a:ext uri="{FF2B5EF4-FFF2-40B4-BE49-F238E27FC236}">
                <a16:creationId xmlns:a16="http://schemas.microsoft.com/office/drawing/2014/main" id="{2B61C2ED-1ECD-4851-BC37-46D315B0CF7B}"/>
              </a:ext>
            </a:extLst>
          </p:cNvPr>
          <p:cNvPicPr>
            <a:picLocks noRot="1" noChangeAspect="1"/>
          </p:cNvPicPr>
          <p:nvPr>
            <a:videoFile r:link="rId1"/>
          </p:nvPr>
        </p:nvPicPr>
        <p:blipFill>
          <a:blip r:embed="rId3"/>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18936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862B-C4D4-4B93-8B51-7E4D6525520F}"/>
              </a:ext>
            </a:extLst>
          </p:cNvPr>
          <p:cNvSpPr>
            <a:spLocks noGrp="1"/>
          </p:cNvSpPr>
          <p:nvPr>
            <p:ph type="ctrTitle"/>
          </p:nvPr>
        </p:nvSpPr>
        <p:spPr/>
        <p:txBody>
          <a:bodyPr/>
          <a:lstStyle/>
          <a:p>
            <a:r>
              <a:rPr lang="en-US" b="1" dirty="0"/>
              <a:t>Alison Zuccaro</a:t>
            </a:r>
            <a:br>
              <a:rPr lang="en-US" b="1" dirty="0"/>
            </a:br>
            <a:r>
              <a:rPr lang="en-US" sz="3200" b="1" dirty="0"/>
              <a:t>Strategic Product Manager</a:t>
            </a:r>
          </a:p>
        </p:txBody>
      </p:sp>
      <p:sp>
        <p:nvSpPr>
          <p:cNvPr id="4" name="Subtitle 3">
            <a:extLst>
              <a:ext uri="{FF2B5EF4-FFF2-40B4-BE49-F238E27FC236}">
                <a16:creationId xmlns:a16="http://schemas.microsoft.com/office/drawing/2014/main" id="{9F004F3B-36D2-490B-87A4-F4E29220BBF0}"/>
              </a:ext>
            </a:extLst>
          </p:cNvPr>
          <p:cNvSpPr>
            <a:spLocks noGrp="1"/>
          </p:cNvSpPr>
          <p:nvPr>
            <p:ph type="subTitle" idx="1"/>
          </p:nvPr>
        </p:nvSpPr>
        <p:spPr/>
        <p:txBody>
          <a:bodyPr/>
          <a:lstStyle/>
          <a:p>
            <a:r>
              <a:rPr lang="en-US" dirty="0"/>
              <a:t>Email me for a free sample at </a:t>
            </a:r>
            <a:r>
              <a:rPr lang="en-US" b="1" dirty="0">
                <a:solidFill>
                  <a:srgbClr val="0067A5"/>
                </a:solidFill>
                <a:latin typeface="Gill Sans" panose="020B0502020104020203" pitchFamily="34" charset="-79"/>
                <a:cs typeface="Gill Sans" panose="020B0502020104020203" pitchFamily="34" charset="-79"/>
              </a:rPr>
              <a:t>sdn@stahls.com</a:t>
            </a:r>
            <a:endParaRPr lang="en-US" dirty="0"/>
          </a:p>
        </p:txBody>
      </p:sp>
    </p:spTree>
    <p:extLst>
      <p:ext uri="{BB962C8B-B14F-4D97-AF65-F5344CB8AC3E}">
        <p14:creationId xmlns:p14="http://schemas.microsoft.com/office/powerpoint/2010/main" val="176179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3F07-20A0-473E-89C6-99BA5B79C387}"/>
              </a:ext>
            </a:extLst>
          </p:cNvPr>
          <p:cNvSpPr>
            <a:spLocks noGrp="1"/>
          </p:cNvSpPr>
          <p:nvPr>
            <p:ph type="title"/>
          </p:nvPr>
        </p:nvSpPr>
        <p:spPr/>
        <p:txBody>
          <a:bodyPr anchor="ctr"/>
          <a:lstStyle/>
          <a:p>
            <a:r>
              <a:rPr lang="en-US" dirty="0"/>
              <a:t>Agenda</a:t>
            </a:r>
          </a:p>
        </p:txBody>
      </p:sp>
      <p:sp>
        <p:nvSpPr>
          <p:cNvPr id="3" name="Content Placeholder 2">
            <a:extLst>
              <a:ext uri="{FF2B5EF4-FFF2-40B4-BE49-F238E27FC236}">
                <a16:creationId xmlns:a16="http://schemas.microsoft.com/office/drawing/2014/main" id="{115A17F4-CF13-4CB6-960E-D3BDEECBCA78}"/>
              </a:ext>
            </a:extLst>
          </p:cNvPr>
          <p:cNvSpPr>
            <a:spLocks noGrp="1"/>
          </p:cNvSpPr>
          <p:nvPr>
            <p:ph idx="1"/>
          </p:nvPr>
        </p:nvSpPr>
        <p:spPr/>
        <p:txBody>
          <a:bodyPr/>
          <a:lstStyle/>
          <a:p>
            <a:pPr marL="0" indent="0">
              <a:buNone/>
            </a:pPr>
            <a:r>
              <a:rPr lang="en-US" dirty="0"/>
              <a:t>Hats, hat, hats – they are everywhere with even more style, personalization and decoration options than ever before. In this class, we will take you through a quick how-to on hat decoration to keep your business ahead of the trends. You will learn the right decoration method for different fabrics, how to print an entire hat, and get dimensional with 3D logos. </a:t>
            </a:r>
          </a:p>
        </p:txBody>
      </p:sp>
    </p:spTree>
    <p:extLst>
      <p:ext uri="{BB962C8B-B14F-4D97-AF65-F5344CB8AC3E}">
        <p14:creationId xmlns:p14="http://schemas.microsoft.com/office/powerpoint/2010/main" val="346180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6325E-7F1B-4E9E-86D4-A5DA16D35459}"/>
              </a:ext>
            </a:extLst>
          </p:cNvPr>
          <p:cNvSpPr>
            <a:spLocks noGrp="1"/>
          </p:cNvSpPr>
          <p:nvPr>
            <p:ph type="title"/>
          </p:nvPr>
        </p:nvSpPr>
        <p:spPr/>
        <p:txBody>
          <a:bodyPr/>
          <a:lstStyle/>
          <a:p>
            <a:r>
              <a:rPr lang="en-US" dirty="0"/>
              <a:t>Copyright Notice</a:t>
            </a:r>
          </a:p>
        </p:txBody>
      </p:sp>
      <p:sp>
        <p:nvSpPr>
          <p:cNvPr id="4" name="Content Placeholder 3">
            <a:extLst>
              <a:ext uri="{FF2B5EF4-FFF2-40B4-BE49-F238E27FC236}">
                <a16:creationId xmlns:a16="http://schemas.microsoft.com/office/drawing/2014/main" id="{7436E54D-9DBF-4C30-8DB0-71A25AF9B63B}"/>
              </a:ext>
            </a:extLst>
          </p:cNvPr>
          <p:cNvSpPr>
            <a:spLocks noGrp="1"/>
          </p:cNvSpPr>
          <p:nvPr>
            <p:ph idx="1"/>
          </p:nvPr>
        </p:nvSpPr>
        <p:spPr>
          <a:xfrm>
            <a:off x="835217" y="1766655"/>
            <a:ext cx="10190853" cy="3852909"/>
          </a:xfrm>
        </p:spPr>
        <p:txBody>
          <a:bodyPr/>
          <a:lstStyle/>
          <a:p>
            <a:r>
              <a:rPr lang="en-US" sz="3200" dirty="0"/>
              <a:t>Please note, I have and created the materials for this presentation and they are copyrighted. Distribution or reproduction of content is prohibited.</a:t>
            </a:r>
          </a:p>
          <a:p>
            <a:r>
              <a:rPr lang="en-US" sz="3200" dirty="0"/>
              <a:t>PPAI has permission to utilize this PowerPoint presentation for educational purposes.</a:t>
            </a:r>
          </a:p>
          <a:p>
            <a:r>
              <a:rPr lang="en-US" sz="3200" dirty="0"/>
              <a:t>Images have been purchased or I have taken them myself.</a:t>
            </a:r>
          </a:p>
        </p:txBody>
      </p:sp>
    </p:spTree>
    <p:extLst>
      <p:ext uri="{BB962C8B-B14F-4D97-AF65-F5344CB8AC3E}">
        <p14:creationId xmlns:p14="http://schemas.microsoft.com/office/powerpoint/2010/main" val="172430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2B1D-524B-4210-8C44-C8499B564ED3}"/>
              </a:ext>
            </a:extLst>
          </p:cNvPr>
          <p:cNvSpPr>
            <a:spLocks noGrp="1"/>
          </p:cNvSpPr>
          <p:nvPr>
            <p:ph type="title"/>
          </p:nvPr>
        </p:nvSpPr>
        <p:spPr/>
        <p:txBody>
          <a:bodyPr anchor="ctr"/>
          <a:lstStyle/>
          <a:p>
            <a:r>
              <a:rPr lang="en-US" dirty="0"/>
              <a:t>Poll Question</a:t>
            </a:r>
          </a:p>
        </p:txBody>
      </p:sp>
      <p:sp>
        <p:nvSpPr>
          <p:cNvPr id="4" name="Content Placeholder 3">
            <a:extLst>
              <a:ext uri="{FF2B5EF4-FFF2-40B4-BE49-F238E27FC236}">
                <a16:creationId xmlns:a16="http://schemas.microsoft.com/office/drawing/2014/main" id="{F38AC21A-E15D-41B6-8EA8-5A4C90D0443F}"/>
              </a:ext>
            </a:extLst>
          </p:cNvPr>
          <p:cNvSpPr>
            <a:spLocks noGrp="1"/>
          </p:cNvSpPr>
          <p:nvPr>
            <p:ph sz="half" idx="1"/>
          </p:nvPr>
        </p:nvSpPr>
        <p:spPr/>
        <p:txBody>
          <a:bodyPr/>
          <a:lstStyle/>
          <a:p>
            <a:pPr marL="0" indent="0">
              <a:buNone/>
            </a:pPr>
            <a:r>
              <a:rPr lang="en-US" dirty="0"/>
              <a:t>Do you own a heat press?</a:t>
            </a:r>
          </a:p>
        </p:txBody>
      </p:sp>
    </p:spTree>
    <p:extLst>
      <p:ext uri="{BB962C8B-B14F-4D97-AF65-F5344CB8AC3E}">
        <p14:creationId xmlns:p14="http://schemas.microsoft.com/office/powerpoint/2010/main" val="41959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578255-229E-4E79-89A9-69084527B456}"/>
              </a:ext>
            </a:extLst>
          </p:cNvPr>
          <p:cNvSpPr>
            <a:spLocks noGrp="1"/>
          </p:cNvSpPr>
          <p:nvPr>
            <p:ph type="title"/>
          </p:nvPr>
        </p:nvSpPr>
        <p:spPr/>
        <p:txBody>
          <a:bodyPr/>
          <a:lstStyle/>
          <a:p>
            <a:r>
              <a:rPr lang="en-US" dirty="0">
                <a:solidFill>
                  <a:srgbClr val="0067A5"/>
                </a:solidFill>
                <a:latin typeface="Gill Sans" panose="020B0502020104020203" pitchFamily="34" charset="-79"/>
                <a:cs typeface="Gill Sans" panose="020B0502020104020203" pitchFamily="34" charset="-79"/>
              </a:rPr>
              <a:t>STATE OF HEADWEAR</a:t>
            </a:r>
            <a:br>
              <a:rPr lang="en-US" dirty="0">
                <a:solidFill>
                  <a:srgbClr val="0067A5"/>
                </a:solidFill>
                <a:latin typeface="Gill Sans" panose="020B0502020104020203" pitchFamily="34" charset="-79"/>
                <a:cs typeface="Gill Sans" panose="020B0502020104020203" pitchFamily="34" charset="-79"/>
              </a:rPr>
            </a:b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5B8F789E-36F6-4954-A588-34ADE2ACFE5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32" t="1801" r="4141"/>
          <a:stretch/>
        </p:blipFill>
        <p:spPr>
          <a:xfrm>
            <a:off x="3949399" y="1825625"/>
            <a:ext cx="4293201" cy="4351338"/>
          </a:xfrm>
          <a:prstGeom prst="rect">
            <a:avLst/>
          </a:prstGeom>
        </p:spPr>
      </p:pic>
    </p:spTree>
    <p:extLst>
      <p:ext uri="{BB962C8B-B14F-4D97-AF65-F5344CB8AC3E}">
        <p14:creationId xmlns:p14="http://schemas.microsoft.com/office/powerpoint/2010/main" val="27209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578255-229E-4E79-89A9-69084527B456}"/>
              </a:ext>
            </a:extLst>
          </p:cNvPr>
          <p:cNvSpPr>
            <a:spLocks noGrp="1"/>
          </p:cNvSpPr>
          <p:nvPr>
            <p:ph type="title"/>
          </p:nvPr>
        </p:nvSpPr>
        <p:spPr/>
        <p:txBody>
          <a:bodyPr/>
          <a:lstStyle/>
          <a:p>
            <a:br>
              <a:rPr lang="en-US" dirty="0">
                <a:solidFill>
                  <a:srgbClr val="0067A5"/>
                </a:solidFill>
                <a:latin typeface="Gill Sans" panose="020B0502020104020203" pitchFamily="34" charset="-79"/>
                <a:cs typeface="Gill Sans" panose="020B0502020104020203" pitchFamily="34" charset="-79"/>
              </a:rPr>
            </a:br>
            <a:br>
              <a:rPr lang="en-US" dirty="0">
                <a:solidFill>
                  <a:srgbClr val="0067A5"/>
                </a:solidFill>
                <a:latin typeface="Gill Sans" panose="020B0502020104020203" pitchFamily="34" charset="-79"/>
                <a:cs typeface="Gill Sans" panose="020B0502020104020203" pitchFamily="34" charset="-79"/>
              </a:rPr>
            </a:br>
            <a:r>
              <a:rPr lang="en-US" dirty="0">
                <a:solidFill>
                  <a:srgbClr val="0067A5"/>
                </a:solidFill>
                <a:latin typeface="Gill Sans" panose="020B0502020104020203" pitchFamily="34" charset="-79"/>
                <a:cs typeface="Gill Sans" panose="020B0502020104020203" pitchFamily="34" charset="-79"/>
              </a:rPr>
              <a:t>REASONS FOR KEEPING PRODUCTS</a:t>
            </a:r>
            <a:br>
              <a:rPr lang="en-US" dirty="0">
                <a:solidFill>
                  <a:srgbClr val="0067A5"/>
                </a:solidFill>
                <a:latin typeface="Gill Sans" panose="020B0502020104020203" pitchFamily="34" charset="-79"/>
                <a:cs typeface="Gill Sans" panose="020B0502020104020203" pitchFamily="34" charset="-79"/>
              </a:rPr>
            </a:br>
            <a:br>
              <a:rPr lang="en-US" dirty="0">
                <a:solidFill>
                  <a:srgbClr val="0067A5"/>
                </a:solidFill>
                <a:latin typeface="Gill Sans" panose="020B0502020104020203" pitchFamily="34" charset="-79"/>
                <a:cs typeface="Gill Sans" panose="020B0502020104020203" pitchFamily="34" charset="-79"/>
              </a:rPr>
            </a:br>
            <a:endParaRPr lang="en-US" dirty="0"/>
          </a:p>
        </p:txBody>
      </p:sp>
      <p:pic>
        <p:nvPicPr>
          <p:cNvPr id="7" name="Content Placeholder 6">
            <a:extLst>
              <a:ext uri="{FF2B5EF4-FFF2-40B4-BE49-F238E27FC236}">
                <a16:creationId xmlns:a16="http://schemas.microsoft.com/office/drawing/2014/main" id="{910FBAF4-42EC-4ED8-B314-E4803CE937EE}"/>
              </a:ext>
            </a:extLst>
          </p:cNvPr>
          <p:cNvPicPr>
            <a:picLocks noGrp="1" noChangeAspect="1"/>
          </p:cNvPicPr>
          <p:nvPr>
            <p:ph idx="1"/>
          </p:nvPr>
        </p:nvPicPr>
        <p:blipFill>
          <a:blip r:embed="rId2"/>
          <a:stretch>
            <a:fillRect/>
          </a:stretch>
        </p:blipFill>
        <p:spPr>
          <a:xfrm>
            <a:off x="838200" y="1643970"/>
            <a:ext cx="4622811" cy="4351338"/>
          </a:xfrm>
          <a:prstGeom prst="rect">
            <a:avLst/>
          </a:prstGeom>
        </p:spPr>
      </p:pic>
      <p:pic>
        <p:nvPicPr>
          <p:cNvPr id="8" name="Picture 7">
            <a:extLst>
              <a:ext uri="{FF2B5EF4-FFF2-40B4-BE49-F238E27FC236}">
                <a16:creationId xmlns:a16="http://schemas.microsoft.com/office/drawing/2014/main" id="{431B3E4C-E68C-4669-8C5E-5A2D268A4456}"/>
              </a:ext>
            </a:extLst>
          </p:cNvPr>
          <p:cNvPicPr>
            <a:picLocks noChangeAspect="1"/>
          </p:cNvPicPr>
          <p:nvPr/>
        </p:nvPicPr>
        <p:blipFill>
          <a:blip r:embed="rId3"/>
          <a:stretch>
            <a:fillRect/>
          </a:stretch>
        </p:blipFill>
        <p:spPr>
          <a:xfrm>
            <a:off x="6096000" y="1589541"/>
            <a:ext cx="3274914" cy="3813256"/>
          </a:xfrm>
          <a:prstGeom prst="rect">
            <a:avLst/>
          </a:prstGeom>
        </p:spPr>
      </p:pic>
    </p:spTree>
    <p:extLst>
      <p:ext uri="{BB962C8B-B14F-4D97-AF65-F5344CB8AC3E}">
        <p14:creationId xmlns:p14="http://schemas.microsoft.com/office/powerpoint/2010/main" val="42173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E7DF-46CF-464C-AFE4-EF88FDD617E8}"/>
              </a:ext>
            </a:extLst>
          </p:cNvPr>
          <p:cNvSpPr>
            <a:spLocks noGrp="1"/>
          </p:cNvSpPr>
          <p:nvPr>
            <p:ph type="title"/>
          </p:nvPr>
        </p:nvSpPr>
        <p:spPr/>
        <p:txBody>
          <a:bodyPr/>
          <a:lstStyle/>
          <a:p>
            <a:r>
              <a:rPr lang="en-US" dirty="0">
                <a:solidFill>
                  <a:srgbClr val="0067A5"/>
                </a:solidFill>
                <a:latin typeface="Gill Sans" panose="020B0502020104020203" pitchFamily="34" charset="-79"/>
                <a:cs typeface="Gill Sans" panose="020B0502020104020203" pitchFamily="34" charset="-79"/>
              </a:rPr>
              <a:t>COMPARING IMPRESSIONS</a:t>
            </a:r>
            <a:br>
              <a:rPr lang="en-US" dirty="0">
                <a:solidFill>
                  <a:srgbClr val="0067A5"/>
                </a:solidFill>
                <a:latin typeface="Gill Sans" panose="020B0502020104020203" pitchFamily="34" charset="-79"/>
                <a:cs typeface="Gill Sans" panose="020B0502020104020203" pitchFamily="34" charset="-79"/>
              </a:rPr>
            </a:br>
            <a:endParaRPr lang="en-US" dirty="0"/>
          </a:p>
        </p:txBody>
      </p:sp>
      <p:pic>
        <p:nvPicPr>
          <p:cNvPr id="4" name="Content Placeholder 3">
            <a:extLst>
              <a:ext uri="{FF2B5EF4-FFF2-40B4-BE49-F238E27FC236}">
                <a16:creationId xmlns:a16="http://schemas.microsoft.com/office/drawing/2014/main" id="{D187B0FA-6889-455A-A95E-E3F32412F277}"/>
              </a:ext>
            </a:extLst>
          </p:cNvPr>
          <p:cNvPicPr>
            <a:picLocks noGrp="1" noChangeAspect="1"/>
          </p:cNvPicPr>
          <p:nvPr>
            <p:ph idx="1"/>
          </p:nvPr>
        </p:nvPicPr>
        <p:blipFill>
          <a:blip r:embed="rId2"/>
          <a:stretch>
            <a:fillRect/>
          </a:stretch>
        </p:blipFill>
        <p:spPr>
          <a:xfrm>
            <a:off x="3751075" y="1690688"/>
            <a:ext cx="4486649" cy="4351338"/>
          </a:xfrm>
          <a:prstGeom prst="rect">
            <a:avLst/>
          </a:prstGeom>
        </p:spPr>
      </p:pic>
    </p:spTree>
    <p:extLst>
      <p:ext uri="{BB962C8B-B14F-4D97-AF65-F5344CB8AC3E}">
        <p14:creationId xmlns:p14="http://schemas.microsoft.com/office/powerpoint/2010/main" val="139271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E7DF-46CF-464C-AFE4-EF88FDD617E8}"/>
              </a:ext>
            </a:extLst>
          </p:cNvPr>
          <p:cNvSpPr>
            <a:spLocks noGrp="1"/>
          </p:cNvSpPr>
          <p:nvPr>
            <p:ph type="title"/>
          </p:nvPr>
        </p:nvSpPr>
        <p:spPr/>
        <p:txBody>
          <a:bodyPr/>
          <a:lstStyle/>
          <a:p>
            <a:br>
              <a:rPr lang="en-US" dirty="0">
                <a:solidFill>
                  <a:srgbClr val="0067A5"/>
                </a:solidFill>
                <a:latin typeface="Gill Sans" panose="020B0502020104020203" pitchFamily="34" charset="-79"/>
                <a:cs typeface="Gill Sans" panose="020B0502020104020203" pitchFamily="34" charset="-79"/>
              </a:rPr>
            </a:br>
            <a:br>
              <a:rPr lang="en-US" dirty="0">
                <a:solidFill>
                  <a:srgbClr val="0067A5"/>
                </a:solidFill>
                <a:latin typeface="Gill Sans" panose="020B0502020104020203" pitchFamily="34" charset="-79"/>
                <a:cs typeface="Gill Sans" panose="020B0502020104020203" pitchFamily="34" charset="-79"/>
              </a:rPr>
            </a:br>
            <a:r>
              <a:rPr lang="en-US" dirty="0">
                <a:solidFill>
                  <a:srgbClr val="0067A5"/>
                </a:solidFill>
                <a:latin typeface="Gill Sans" panose="020B0502020104020203" pitchFamily="34" charset="-79"/>
                <a:cs typeface="Gill Sans" panose="020B0502020104020203" pitchFamily="34" charset="-79"/>
              </a:rPr>
              <a:t>HEADWEAR SUMMARY</a:t>
            </a:r>
            <a:br>
              <a:rPr lang="en-US" dirty="0">
                <a:solidFill>
                  <a:srgbClr val="0067A5"/>
                </a:solidFill>
                <a:latin typeface="Gill Sans" panose="020B0502020104020203" pitchFamily="34" charset="-79"/>
                <a:cs typeface="Gill Sans" panose="020B0502020104020203" pitchFamily="34" charset="-79"/>
              </a:rPr>
            </a:br>
            <a:br>
              <a:rPr lang="en-US" dirty="0">
                <a:solidFill>
                  <a:srgbClr val="0067A5"/>
                </a:solidFill>
                <a:latin typeface="Gill Sans" panose="020B0502020104020203" pitchFamily="34" charset="-79"/>
                <a:cs typeface="Gill Sans" panose="020B0502020104020203" pitchFamily="34" charset="-79"/>
              </a:rPr>
            </a:br>
            <a:endParaRPr lang="en-US" dirty="0"/>
          </a:p>
        </p:txBody>
      </p:sp>
      <p:pic>
        <p:nvPicPr>
          <p:cNvPr id="6" name="Content Placeholder 5">
            <a:extLst>
              <a:ext uri="{FF2B5EF4-FFF2-40B4-BE49-F238E27FC236}">
                <a16:creationId xmlns:a16="http://schemas.microsoft.com/office/drawing/2014/main" id="{8F95FA8A-8C84-4924-ABDA-8A40490EFAF3}"/>
              </a:ext>
            </a:extLst>
          </p:cNvPr>
          <p:cNvPicPr>
            <a:picLocks noGrp="1" noChangeAspect="1"/>
          </p:cNvPicPr>
          <p:nvPr>
            <p:ph idx="1"/>
          </p:nvPr>
        </p:nvPicPr>
        <p:blipFill>
          <a:blip r:embed="rId2"/>
          <a:stretch>
            <a:fillRect/>
          </a:stretch>
        </p:blipFill>
        <p:spPr>
          <a:xfrm>
            <a:off x="3550427" y="1690688"/>
            <a:ext cx="5091145" cy="4351338"/>
          </a:xfrm>
          <a:prstGeom prst="rect">
            <a:avLst/>
          </a:prstGeom>
        </p:spPr>
      </p:pic>
    </p:spTree>
    <p:extLst>
      <p:ext uri="{BB962C8B-B14F-4D97-AF65-F5344CB8AC3E}">
        <p14:creationId xmlns:p14="http://schemas.microsoft.com/office/powerpoint/2010/main" val="6058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53FD-E524-465E-BA7C-919F66DA67D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473BD2-92F1-4E75-96C7-6B84AC2740CF}"/>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9297DB4B-D150-4FB7-8174-DD8FF4CD22C2}"/>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47A1EE64-81BF-4866-B54F-58C9BC98EDEA}"/>
              </a:ext>
            </a:extLst>
          </p:cNvPr>
          <p:cNvPicPr>
            <a:picLocks noChangeAspect="1"/>
          </p:cNvPicPr>
          <p:nvPr/>
        </p:nvPicPr>
        <p:blipFill>
          <a:blip r:embed="rId2"/>
          <a:stretch>
            <a:fillRect/>
          </a:stretch>
        </p:blipFill>
        <p:spPr>
          <a:xfrm>
            <a:off x="0" y="-81023"/>
            <a:ext cx="12420140" cy="6931589"/>
          </a:xfrm>
          <a:prstGeom prst="rect">
            <a:avLst/>
          </a:prstGeom>
        </p:spPr>
      </p:pic>
    </p:spTree>
    <p:extLst>
      <p:ext uri="{BB962C8B-B14F-4D97-AF65-F5344CB8AC3E}">
        <p14:creationId xmlns:p14="http://schemas.microsoft.com/office/powerpoint/2010/main" val="4274508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Master PPAICorpResponsibility_Webinar" id="{E0159F79-1796-4D6D-9B7D-41A7CE7039B6}" vid="{20D397FF-BD80-4BFB-884C-DF3321C5519E}"/>
    </a:ext>
  </a:extLst>
</a:theme>
</file>

<file path=docProps/app.xml><?xml version="1.0" encoding="utf-8"?>
<Properties xmlns="http://schemas.openxmlformats.org/officeDocument/2006/extended-properties" xmlns:vt="http://schemas.openxmlformats.org/officeDocument/2006/docPropsVTypes">
  <Template>2020 Master PPAICorpResponsibility_Webinar</Template>
  <TotalTime>287</TotalTime>
  <Words>267</Words>
  <Application>Microsoft Office PowerPoint</Application>
  <PresentationFormat>Widescreen</PresentationFormat>
  <Paragraphs>42</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Gill Sans</vt:lpstr>
      <vt:lpstr>Gill Sans MT</vt:lpstr>
      <vt:lpstr>Office Theme</vt:lpstr>
      <vt:lpstr>DECORATION TRENDS:   3D LOGOS &amp; MORE</vt:lpstr>
      <vt:lpstr>Agenda</vt:lpstr>
      <vt:lpstr>Copyright Notice</vt:lpstr>
      <vt:lpstr>Poll Question</vt:lpstr>
      <vt:lpstr>STATE OF HEADWEAR </vt:lpstr>
      <vt:lpstr>  REASONS FOR KEEPING PRODUCTS  </vt:lpstr>
      <vt:lpstr>COMPARING IMPRESSIONS </vt:lpstr>
      <vt:lpstr>  HEADWEAR SUMMARY  </vt:lpstr>
      <vt:lpstr>PowerPoint Presentation</vt:lpstr>
      <vt:lpstr>4 PRODUCTS THAT DRIVE DECORATION </vt:lpstr>
      <vt:lpstr>PowerPoint Presentation</vt:lpstr>
      <vt:lpstr>PowerPoint Presentation</vt:lpstr>
      <vt:lpstr>PowerPoint Presentation</vt:lpstr>
      <vt:lpstr>PowerPoint Presentation</vt:lpstr>
      <vt:lpstr>PowerPoint Presentation</vt:lpstr>
      <vt:lpstr>PowerPoint Presentation</vt:lpstr>
      <vt:lpstr>Alison Zuccaro Strategic Product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Jigna Vaghela</dc:creator>
  <cp:lastModifiedBy>Jody Shaw</cp:lastModifiedBy>
  <cp:revision>25</cp:revision>
  <cp:lastPrinted>2020-09-28T14:23:30Z</cp:lastPrinted>
  <dcterms:created xsi:type="dcterms:W3CDTF">2020-04-02T20:29:46Z</dcterms:created>
  <dcterms:modified xsi:type="dcterms:W3CDTF">2020-09-28T14:26:15Z</dcterms:modified>
</cp:coreProperties>
</file>